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5" r:id="rId9"/>
    <p:sldId id="268" r:id="rId10"/>
    <p:sldId id="272" r:id="rId11"/>
    <p:sldId id="273" r:id="rId12"/>
    <p:sldId id="274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EA34B6-32A0-1938-C8D5-C02AD9FB3F19}" v="92" dt="2025-04-23T02:12:06.504"/>
    <p1510:client id="{293E2243-0463-268E-F043-2EFCEF5290E2}" v="728" dt="2025-04-22T01:48:38.867"/>
    <p1510:client id="{54388B97-B779-344A-A03F-666B645299B0}" v="42" dt="2025-04-23T01:38:20.129"/>
    <p1510:client id="{7B3B89DA-DA1C-4F9E-8557-0BC0C3C3FE70}" v="3" dt="2025-04-23T02:13:04.352"/>
    <p1510:client id="{999A3275-A7FC-3A51-EB7A-072F798821BD}" v="55" dt="2025-04-23T00:08:29.816"/>
    <p1510:client id="{D5E8A053-20B0-2417-B890-A39DD07C30B0}" v="42" dt="2025-04-23T02:15:21.8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33AA0E-A13E-474A-8134-B048E64D8A6F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0E7A521-9909-4B17-A07A-BE0B15849268}">
      <dgm:prSet/>
      <dgm:spPr/>
      <dgm:t>
        <a:bodyPr/>
        <a:lstStyle/>
        <a:p>
          <a:r>
            <a:rPr lang="en-US"/>
            <a:t>Daylin Hart: Concept Extraction</a:t>
          </a:r>
        </a:p>
      </dgm:t>
    </dgm:pt>
    <dgm:pt modelId="{CB786542-76F8-4468-A514-F7031382BB98}" type="parTrans" cxnId="{9AC43CA0-7783-4A66-9225-DB45CB5EC040}">
      <dgm:prSet/>
      <dgm:spPr/>
      <dgm:t>
        <a:bodyPr/>
        <a:lstStyle/>
        <a:p>
          <a:endParaRPr lang="en-US"/>
        </a:p>
      </dgm:t>
    </dgm:pt>
    <dgm:pt modelId="{DC7D90A0-E6E0-4010-BC39-4C7A97C25292}" type="sibTrans" cxnId="{9AC43CA0-7783-4A66-9225-DB45CB5EC040}">
      <dgm:prSet/>
      <dgm:spPr/>
      <dgm:t>
        <a:bodyPr/>
        <a:lstStyle/>
        <a:p>
          <a:endParaRPr lang="en-US"/>
        </a:p>
      </dgm:t>
    </dgm:pt>
    <dgm:pt modelId="{E4E1652B-DB06-4387-A7D9-9FD7B974272C}">
      <dgm:prSet/>
      <dgm:spPr/>
      <dgm:t>
        <a:bodyPr/>
        <a:lstStyle/>
        <a:p>
          <a:r>
            <a:rPr lang="en-US"/>
            <a:t>Juston Bryant: Relationship Modeling</a:t>
          </a:r>
        </a:p>
      </dgm:t>
    </dgm:pt>
    <dgm:pt modelId="{979D322D-1094-4364-B8AA-0D3380AD9AFD}" type="parTrans" cxnId="{7BE46BEF-E629-4CBD-A5C8-D8E65FDAF5C1}">
      <dgm:prSet/>
      <dgm:spPr/>
      <dgm:t>
        <a:bodyPr/>
        <a:lstStyle/>
        <a:p>
          <a:endParaRPr lang="en-US"/>
        </a:p>
      </dgm:t>
    </dgm:pt>
    <dgm:pt modelId="{3A10F0C6-8BD2-44B1-A02A-A428D4D1760B}" type="sibTrans" cxnId="{7BE46BEF-E629-4CBD-A5C8-D8E65FDAF5C1}">
      <dgm:prSet/>
      <dgm:spPr/>
      <dgm:t>
        <a:bodyPr/>
        <a:lstStyle/>
        <a:p>
          <a:endParaRPr lang="en-US"/>
        </a:p>
      </dgm:t>
    </dgm:pt>
    <dgm:pt modelId="{DD3A65A9-AB55-40F5-8A99-F2C7221542D2}">
      <dgm:prSet/>
      <dgm:spPr/>
      <dgm:t>
        <a:bodyPr/>
        <a:lstStyle/>
        <a:p>
          <a:r>
            <a:rPr lang="en-US"/>
            <a:t>Ashley Archibald: Evaluation &amp; Testing</a:t>
          </a:r>
        </a:p>
      </dgm:t>
    </dgm:pt>
    <dgm:pt modelId="{D0D9B658-896B-4FFB-A361-B0E40E32BD61}" type="parTrans" cxnId="{A9356FD4-71C8-41A2-AC50-B4B52F2B4CC8}">
      <dgm:prSet/>
      <dgm:spPr/>
      <dgm:t>
        <a:bodyPr/>
        <a:lstStyle/>
        <a:p>
          <a:endParaRPr lang="en-US"/>
        </a:p>
      </dgm:t>
    </dgm:pt>
    <dgm:pt modelId="{9F9F5704-5C5E-4080-AAA2-DE9A9F3F03A1}" type="sibTrans" cxnId="{A9356FD4-71C8-41A2-AC50-B4B52F2B4CC8}">
      <dgm:prSet/>
      <dgm:spPr/>
      <dgm:t>
        <a:bodyPr/>
        <a:lstStyle/>
        <a:p>
          <a:endParaRPr lang="en-US"/>
        </a:p>
      </dgm:t>
    </dgm:pt>
    <dgm:pt modelId="{65345C3E-4068-9648-B6D3-45ED4B4B3C81}" type="pres">
      <dgm:prSet presAssocID="{5933AA0E-A13E-474A-8134-B048E64D8A6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3B1D199-4CA3-2C4C-8B06-A9CA12B2E1D6}" type="pres">
      <dgm:prSet presAssocID="{A0E7A521-9909-4B17-A07A-BE0B15849268}" presName="hierRoot1" presStyleCnt="0"/>
      <dgm:spPr/>
    </dgm:pt>
    <dgm:pt modelId="{379607C6-DC23-4D49-9EBD-56DE1E0EA21D}" type="pres">
      <dgm:prSet presAssocID="{A0E7A521-9909-4B17-A07A-BE0B15849268}" presName="composite" presStyleCnt="0"/>
      <dgm:spPr/>
    </dgm:pt>
    <dgm:pt modelId="{CB55147C-C3A4-7B48-90C0-1AC0299A9C4C}" type="pres">
      <dgm:prSet presAssocID="{A0E7A521-9909-4B17-A07A-BE0B15849268}" presName="background" presStyleLbl="node0" presStyleIdx="0" presStyleCnt="3"/>
      <dgm:spPr/>
    </dgm:pt>
    <dgm:pt modelId="{E0508AFE-63C5-FD4F-90CB-AC2CCB1BFC84}" type="pres">
      <dgm:prSet presAssocID="{A0E7A521-9909-4B17-A07A-BE0B15849268}" presName="text" presStyleLbl="fgAcc0" presStyleIdx="0" presStyleCnt="3">
        <dgm:presLayoutVars>
          <dgm:chPref val="3"/>
        </dgm:presLayoutVars>
      </dgm:prSet>
      <dgm:spPr/>
    </dgm:pt>
    <dgm:pt modelId="{0A2346DA-FD83-7B4A-B3BD-01C4AB6DB6CC}" type="pres">
      <dgm:prSet presAssocID="{A0E7A521-9909-4B17-A07A-BE0B15849268}" presName="hierChild2" presStyleCnt="0"/>
      <dgm:spPr/>
    </dgm:pt>
    <dgm:pt modelId="{576FC0DE-99D2-FB4E-922D-2A1D3F64CD61}" type="pres">
      <dgm:prSet presAssocID="{E4E1652B-DB06-4387-A7D9-9FD7B974272C}" presName="hierRoot1" presStyleCnt="0"/>
      <dgm:spPr/>
    </dgm:pt>
    <dgm:pt modelId="{F42D4F2E-11C0-FB40-B429-915CB5B68F35}" type="pres">
      <dgm:prSet presAssocID="{E4E1652B-DB06-4387-A7D9-9FD7B974272C}" presName="composite" presStyleCnt="0"/>
      <dgm:spPr/>
    </dgm:pt>
    <dgm:pt modelId="{6296FCF5-CA76-204A-B047-8239DD003113}" type="pres">
      <dgm:prSet presAssocID="{E4E1652B-DB06-4387-A7D9-9FD7B974272C}" presName="background" presStyleLbl="node0" presStyleIdx="1" presStyleCnt="3"/>
      <dgm:spPr/>
    </dgm:pt>
    <dgm:pt modelId="{3E2030C9-3432-C94E-A02F-649CF4011F60}" type="pres">
      <dgm:prSet presAssocID="{E4E1652B-DB06-4387-A7D9-9FD7B974272C}" presName="text" presStyleLbl="fgAcc0" presStyleIdx="1" presStyleCnt="3">
        <dgm:presLayoutVars>
          <dgm:chPref val="3"/>
        </dgm:presLayoutVars>
      </dgm:prSet>
      <dgm:spPr/>
    </dgm:pt>
    <dgm:pt modelId="{E4C12206-7EEB-5B4B-935D-8F209B7D6091}" type="pres">
      <dgm:prSet presAssocID="{E4E1652B-DB06-4387-A7D9-9FD7B974272C}" presName="hierChild2" presStyleCnt="0"/>
      <dgm:spPr/>
    </dgm:pt>
    <dgm:pt modelId="{3D295FD6-88FE-3842-9634-826FC0110B2B}" type="pres">
      <dgm:prSet presAssocID="{DD3A65A9-AB55-40F5-8A99-F2C7221542D2}" presName="hierRoot1" presStyleCnt="0"/>
      <dgm:spPr/>
    </dgm:pt>
    <dgm:pt modelId="{B215D775-A142-984D-84EF-B06AC929EFB7}" type="pres">
      <dgm:prSet presAssocID="{DD3A65A9-AB55-40F5-8A99-F2C7221542D2}" presName="composite" presStyleCnt="0"/>
      <dgm:spPr/>
    </dgm:pt>
    <dgm:pt modelId="{BEB4197F-FEEB-8649-A7BB-73BA28C08477}" type="pres">
      <dgm:prSet presAssocID="{DD3A65A9-AB55-40F5-8A99-F2C7221542D2}" presName="background" presStyleLbl="node0" presStyleIdx="2" presStyleCnt="3"/>
      <dgm:spPr/>
    </dgm:pt>
    <dgm:pt modelId="{8AE0D6A2-4ECA-844D-B1F7-78CBF71C3F32}" type="pres">
      <dgm:prSet presAssocID="{DD3A65A9-AB55-40F5-8A99-F2C7221542D2}" presName="text" presStyleLbl="fgAcc0" presStyleIdx="2" presStyleCnt="3">
        <dgm:presLayoutVars>
          <dgm:chPref val="3"/>
        </dgm:presLayoutVars>
      </dgm:prSet>
      <dgm:spPr/>
    </dgm:pt>
    <dgm:pt modelId="{B7680D28-C6A8-5E4D-BDD4-A1D1B666A1F2}" type="pres">
      <dgm:prSet presAssocID="{DD3A65A9-AB55-40F5-8A99-F2C7221542D2}" presName="hierChild2" presStyleCnt="0"/>
      <dgm:spPr/>
    </dgm:pt>
  </dgm:ptLst>
  <dgm:cxnLst>
    <dgm:cxn modelId="{9AC43CA0-7783-4A66-9225-DB45CB5EC040}" srcId="{5933AA0E-A13E-474A-8134-B048E64D8A6F}" destId="{A0E7A521-9909-4B17-A07A-BE0B15849268}" srcOrd="0" destOrd="0" parTransId="{CB786542-76F8-4468-A514-F7031382BB98}" sibTransId="{DC7D90A0-E6E0-4010-BC39-4C7A97C25292}"/>
    <dgm:cxn modelId="{C1AFB2BE-FB84-C445-B651-88BBEFD533A6}" type="presOf" srcId="{E4E1652B-DB06-4387-A7D9-9FD7B974272C}" destId="{3E2030C9-3432-C94E-A02F-649CF4011F60}" srcOrd="0" destOrd="0" presId="urn:microsoft.com/office/officeart/2005/8/layout/hierarchy1"/>
    <dgm:cxn modelId="{5E91F5CE-BD6D-7C4A-8479-A7319402610F}" type="presOf" srcId="{DD3A65A9-AB55-40F5-8A99-F2C7221542D2}" destId="{8AE0D6A2-4ECA-844D-B1F7-78CBF71C3F32}" srcOrd="0" destOrd="0" presId="urn:microsoft.com/office/officeart/2005/8/layout/hierarchy1"/>
    <dgm:cxn modelId="{A9356FD4-71C8-41A2-AC50-B4B52F2B4CC8}" srcId="{5933AA0E-A13E-474A-8134-B048E64D8A6F}" destId="{DD3A65A9-AB55-40F5-8A99-F2C7221542D2}" srcOrd="2" destOrd="0" parTransId="{D0D9B658-896B-4FFB-A361-B0E40E32BD61}" sibTransId="{9F9F5704-5C5E-4080-AAA2-DE9A9F3F03A1}"/>
    <dgm:cxn modelId="{0558D9E0-2A26-2A40-A7C6-01EA801D026A}" type="presOf" srcId="{5933AA0E-A13E-474A-8134-B048E64D8A6F}" destId="{65345C3E-4068-9648-B6D3-45ED4B4B3C81}" srcOrd="0" destOrd="0" presId="urn:microsoft.com/office/officeart/2005/8/layout/hierarchy1"/>
    <dgm:cxn modelId="{7BE46BEF-E629-4CBD-A5C8-D8E65FDAF5C1}" srcId="{5933AA0E-A13E-474A-8134-B048E64D8A6F}" destId="{E4E1652B-DB06-4387-A7D9-9FD7B974272C}" srcOrd="1" destOrd="0" parTransId="{979D322D-1094-4364-B8AA-0D3380AD9AFD}" sibTransId="{3A10F0C6-8BD2-44B1-A02A-A428D4D1760B}"/>
    <dgm:cxn modelId="{21691CF1-0A97-8243-BBE8-C6EFABA54242}" type="presOf" srcId="{A0E7A521-9909-4B17-A07A-BE0B15849268}" destId="{E0508AFE-63C5-FD4F-90CB-AC2CCB1BFC84}" srcOrd="0" destOrd="0" presId="urn:microsoft.com/office/officeart/2005/8/layout/hierarchy1"/>
    <dgm:cxn modelId="{3DD6D3F1-1D8D-6844-BACB-03B885DA74D2}" type="presParOf" srcId="{65345C3E-4068-9648-B6D3-45ED4B4B3C81}" destId="{C3B1D199-4CA3-2C4C-8B06-A9CA12B2E1D6}" srcOrd="0" destOrd="0" presId="urn:microsoft.com/office/officeart/2005/8/layout/hierarchy1"/>
    <dgm:cxn modelId="{4E856B72-303D-464B-B004-D40FEBDBBFA6}" type="presParOf" srcId="{C3B1D199-4CA3-2C4C-8B06-A9CA12B2E1D6}" destId="{379607C6-DC23-4D49-9EBD-56DE1E0EA21D}" srcOrd="0" destOrd="0" presId="urn:microsoft.com/office/officeart/2005/8/layout/hierarchy1"/>
    <dgm:cxn modelId="{270E1686-2EA1-F14E-BEE6-3D47FAC000ED}" type="presParOf" srcId="{379607C6-DC23-4D49-9EBD-56DE1E0EA21D}" destId="{CB55147C-C3A4-7B48-90C0-1AC0299A9C4C}" srcOrd="0" destOrd="0" presId="urn:microsoft.com/office/officeart/2005/8/layout/hierarchy1"/>
    <dgm:cxn modelId="{0DAF9AA1-639E-834C-9BC8-BDF3D4A3BC77}" type="presParOf" srcId="{379607C6-DC23-4D49-9EBD-56DE1E0EA21D}" destId="{E0508AFE-63C5-FD4F-90CB-AC2CCB1BFC84}" srcOrd="1" destOrd="0" presId="urn:microsoft.com/office/officeart/2005/8/layout/hierarchy1"/>
    <dgm:cxn modelId="{9F454011-71BC-2E41-9AC0-BBF45470C9B2}" type="presParOf" srcId="{C3B1D199-4CA3-2C4C-8B06-A9CA12B2E1D6}" destId="{0A2346DA-FD83-7B4A-B3BD-01C4AB6DB6CC}" srcOrd="1" destOrd="0" presId="urn:microsoft.com/office/officeart/2005/8/layout/hierarchy1"/>
    <dgm:cxn modelId="{5044BD8B-FA23-7145-9333-2885731A7CC4}" type="presParOf" srcId="{65345C3E-4068-9648-B6D3-45ED4B4B3C81}" destId="{576FC0DE-99D2-FB4E-922D-2A1D3F64CD61}" srcOrd="1" destOrd="0" presId="urn:microsoft.com/office/officeart/2005/8/layout/hierarchy1"/>
    <dgm:cxn modelId="{C5DDC82E-72B9-B74A-9E49-59C8B87C7C61}" type="presParOf" srcId="{576FC0DE-99D2-FB4E-922D-2A1D3F64CD61}" destId="{F42D4F2E-11C0-FB40-B429-915CB5B68F35}" srcOrd="0" destOrd="0" presId="urn:microsoft.com/office/officeart/2005/8/layout/hierarchy1"/>
    <dgm:cxn modelId="{F7E4A4AD-666E-F24E-A6EF-79F812B1C07F}" type="presParOf" srcId="{F42D4F2E-11C0-FB40-B429-915CB5B68F35}" destId="{6296FCF5-CA76-204A-B047-8239DD003113}" srcOrd="0" destOrd="0" presId="urn:microsoft.com/office/officeart/2005/8/layout/hierarchy1"/>
    <dgm:cxn modelId="{389E4907-CF80-6A4C-9537-B81E70BC76C8}" type="presParOf" srcId="{F42D4F2E-11C0-FB40-B429-915CB5B68F35}" destId="{3E2030C9-3432-C94E-A02F-649CF4011F60}" srcOrd="1" destOrd="0" presId="urn:microsoft.com/office/officeart/2005/8/layout/hierarchy1"/>
    <dgm:cxn modelId="{A8291D31-D2BF-BC4C-9D8E-2B9BBB874282}" type="presParOf" srcId="{576FC0DE-99D2-FB4E-922D-2A1D3F64CD61}" destId="{E4C12206-7EEB-5B4B-935D-8F209B7D6091}" srcOrd="1" destOrd="0" presId="urn:microsoft.com/office/officeart/2005/8/layout/hierarchy1"/>
    <dgm:cxn modelId="{64A54178-C5B4-BB43-B760-C83D85472D4F}" type="presParOf" srcId="{65345C3E-4068-9648-B6D3-45ED4B4B3C81}" destId="{3D295FD6-88FE-3842-9634-826FC0110B2B}" srcOrd="2" destOrd="0" presId="urn:microsoft.com/office/officeart/2005/8/layout/hierarchy1"/>
    <dgm:cxn modelId="{564BB75A-ABB8-4C42-BBCB-86630ACAE7E2}" type="presParOf" srcId="{3D295FD6-88FE-3842-9634-826FC0110B2B}" destId="{B215D775-A142-984D-84EF-B06AC929EFB7}" srcOrd="0" destOrd="0" presId="urn:microsoft.com/office/officeart/2005/8/layout/hierarchy1"/>
    <dgm:cxn modelId="{9F1E77A9-0F49-4849-B1A2-B4B9E3764247}" type="presParOf" srcId="{B215D775-A142-984D-84EF-B06AC929EFB7}" destId="{BEB4197F-FEEB-8649-A7BB-73BA28C08477}" srcOrd="0" destOrd="0" presId="urn:microsoft.com/office/officeart/2005/8/layout/hierarchy1"/>
    <dgm:cxn modelId="{3775E6D5-7244-E24B-BCEB-E30EE9FCB1B0}" type="presParOf" srcId="{B215D775-A142-984D-84EF-B06AC929EFB7}" destId="{8AE0D6A2-4ECA-844D-B1F7-78CBF71C3F32}" srcOrd="1" destOrd="0" presId="urn:microsoft.com/office/officeart/2005/8/layout/hierarchy1"/>
    <dgm:cxn modelId="{2081E9FD-F958-FD4E-B3B5-FAC9D9724A23}" type="presParOf" srcId="{3D295FD6-88FE-3842-9634-826FC0110B2B}" destId="{B7680D28-C6A8-5E4D-BDD4-A1D1B666A1F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A15C0C-50D6-4685-B0DC-F432AB43D79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1D8D005-AC7D-4A50-BF63-86F9674951D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Human understand content better through connections.</a:t>
          </a:r>
        </a:p>
      </dgm:t>
    </dgm:pt>
    <dgm:pt modelId="{EB6F7722-B432-4ED2-B224-BA4A423E0E6A}" type="parTrans" cxnId="{F3DDA6A4-7BE9-4D58-ACA5-D2CBE6AC5FB5}">
      <dgm:prSet/>
      <dgm:spPr/>
      <dgm:t>
        <a:bodyPr/>
        <a:lstStyle/>
        <a:p>
          <a:endParaRPr lang="en-US"/>
        </a:p>
      </dgm:t>
    </dgm:pt>
    <dgm:pt modelId="{97CC0724-846F-4CCE-AB42-FA405F5EFCAC}" type="sibTrans" cxnId="{F3DDA6A4-7BE9-4D58-ACA5-D2CBE6AC5FB5}">
      <dgm:prSet/>
      <dgm:spPr/>
      <dgm:t>
        <a:bodyPr/>
        <a:lstStyle/>
        <a:p>
          <a:endParaRPr lang="en-US"/>
        </a:p>
      </dgm:t>
    </dgm:pt>
    <dgm:pt modelId="{DABFB0C4-2B51-4964-B4B1-787AB8737B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Concept maps visually reinforce key ideas + relationships.</a:t>
          </a:r>
        </a:p>
      </dgm:t>
    </dgm:pt>
    <dgm:pt modelId="{9369A0C3-99B6-4C65-B031-CE2393864F4A}" type="parTrans" cxnId="{0FACAD70-26AE-48FD-B495-FCA72915C338}">
      <dgm:prSet/>
      <dgm:spPr/>
      <dgm:t>
        <a:bodyPr/>
        <a:lstStyle/>
        <a:p>
          <a:endParaRPr lang="en-US"/>
        </a:p>
      </dgm:t>
    </dgm:pt>
    <dgm:pt modelId="{D0A54921-B219-41B5-AB25-325D9B6C3DB8}" type="sibTrans" cxnId="{0FACAD70-26AE-48FD-B495-FCA72915C338}">
      <dgm:prSet/>
      <dgm:spPr/>
      <dgm:t>
        <a:bodyPr/>
        <a:lstStyle/>
        <a:p>
          <a:endParaRPr lang="en-US"/>
        </a:p>
      </dgm:t>
    </dgm:pt>
    <dgm:pt modelId="{D4272669-0D02-4146-9787-ABCFEFD81D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Breaking text into smaller chunks enhances sematic clarity.</a:t>
          </a:r>
        </a:p>
      </dgm:t>
    </dgm:pt>
    <dgm:pt modelId="{EBF3C67F-99B0-4CF0-915E-55802CF24C3B}" type="parTrans" cxnId="{6DEACF0A-E425-47DA-91AA-943CF3B74DAD}">
      <dgm:prSet/>
      <dgm:spPr/>
      <dgm:t>
        <a:bodyPr/>
        <a:lstStyle/>
        <a:p>
          <a:endParaRPr lang="en-US"/>
        </a:p>
      </dgm:t>
    </dgm:pt>
    <dgm:pt modelId="{E612BA46-5533-447D-8321-710E1668264D}" type="sibTrans" cxnId="{6DEACF0A-E425-47DA-91AA-943CF3B74DAD}">
      <dgm:prSet/>
      <dgm:spPr/>
      <dgm:t>
        <a:bodyPr/>
        <a:lstStyle/>
        <a:p>
          <a:endParaRPr lang="en-US"/>
        </a:p>
      </dgm:t>
    </dgm:pt>
    <dgm:pt modelId="{228999DC-EA18-48AD-8DC5-7253DF1D5120}" type="pres">
      <dgm:prSet presAssocID="{70A15C0C-50D6-4685-B0DC-F432AB43D79E}" presName="root" presStyleCnt="0">
        <dgm:presLayoutVars>
          <dgm:dir/>
          <dgm:resizeHandles val="exact"/>
        </dgm:presLayoutVars>
      </dgm:prSet>
      <dgm:spPr/>
    </dgm:pt>
    <dgm:pt modelId="{E8C7C868-9989-49E7-86D7-FFF93C0107CC}" type="pres">
      <dgm:prSet presAssocID="{61D8D005-AC7D-4A50-BF63-86F9674951D0}" presName="compNode" presStyleCnt="0"/>
      <dgm:spPr/>
    </dgm:pt>
    <dgm:pt modelId="{86036CBC-C917-4202-9C95-4B4A06D31E0C}" type="pres">
      <dgm:prSet presAssocID="{61D8D005-AC7D-4A50-BF63-86F9674951D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ocial Network"/>
        </a:ext>
      </dgm:extLst>
    </dgm:pt>
    <dgm:pt modelId="{2A284B5B-DB91-460A-80F5-2992BCE4C8B4}" type="pres">
      <dgm:prSet presAssocID="{61D8D005-AC7D-4A50-BF63-86F9674951D0}" presName="spaceRect" presStyleCnt="0"/>
      <dgm:spPr/>
    </dgm:pt>
    <dgm:pt modelId="{B2AF54CB-44DA-44E5-8FE4-4105A0373A93}" type="pres">
      <dgm:prSet presAssocID="{61D8D005-AC7D-4A50-BF63-86F9674951D0}" presName="textRect" presStyleLbl="revTx" presStyleIdx="0" presStyleCnt="3">
        <dgm:presLayoutVars>
          <dgm:chMax val="1"/>
          <dgm:chPref val="1"/>
        </dgm:presLayoutVars>
      </dgm:prSet>
      <dgm:spPr/>
    </dgm:pt>
    <dgm:pt modelId="{129E82CE-0D3F-4CCB-98D3-4A53A49BFF92}" type="pres">
      <dgm:prSet presAssocID="{97CC0724-846F-4CCE-AB42-FA405F5EFCAC}" presName="sibTrans" presStyleCnt="0"/>
      <dgm:spPr/>
    </dgm:pt>
    <dgm:pt modelId="{818BD003-DFAF-4457-AF0C-1168C663D926}" type="pres">
      <dgm:prSet presAssocID="{DABFB0C4-2B51-4964-B4B1-787AB8737B62}" presName="compNode" presStyleCnt="0"/>
      <dgm:spPr/>
    </dgm:pt>
    <dgm:pt modelId="{30D8D670-8DBC-4F1F-B487-8CED0AE3287A}" type="pres">
      <dgm:prSet presAssocID="{DABFB0C4-2B51-4964-B4B1-787AB8737B6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5E1F2900-A096-4E8E-A678-02A911064EBA}" type="pres">
      <dgm:prSet presAssocID="{DABFB0C4-2B51-4964-B4B1-787AB8737B62}" presName="spaceRect" presStyleCnt="0"/>
      <dgm:spPr/>
    </dgm:pt>
    <dgm:pt modelId="{FA558E4E-699F-40E4-AE2F-B39DB028365C}" type="pres">
      <dgm:prSet presAssocID="{DABFB0C4-2B51-4964-B4B1-787AB8737B62}" presName="textRect" presStyleLbl="revTx" presStyleIdx="1" presStyleCnt="3">
        <dgm:presLayoutVars>
          <dgm:chMax val="1"/>
          <dgm:chPref val="1"/>
        </dgm:presLayoutVars>
      </dgm:prSet>
      <dgm:spPr/>
    </dgm:pt>
    <dgm:pt modelId="{94FFCC3A-43E3-4E11-9915-AB6DF54F4B9D}" type="pres">
      <dgm:prSet presAssocID="{D0A54921-B219-41B5-AB25-325D9B6C3DB8}" presName="sibTrans" presStyleCnt="0"/>
      <dgm:spPr/>
    </dgm:pt>
    <dgm:pt modelId="{90E1AE85-BE44-4559-971C-FFFE405B86BA}" type="pres">
      <dgm:prSet presAssocID="{D4272669-0D02-4146-9787-ABCFEFD81D24}" presName="compNode" presStyleCnt="0"/>
      <dgm:spPr/>
    </dgm:pt>
    <dgm:pt modelId="{30F10ED6-13EA-4C75-A8FB-A2114F9BE819}" type="pres">
      <dgm:prSet presAssocID="{D4272669-0D02-4146-9787-ABCFEFD81D2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FE8C82E1-D62B-4ABB-873A-DF9830181B9C}" type="pres">
      <dgm:prSet presAssocID="{D4272669-0D02-4146-9787-ABCFEFD81D24}" presName="spaceRect" presStyleCnt="0"/>
      <dgm:spPr/>
    </dgm:pt>
    <dgm:pt modelId="{D6079BCF-9213-4B52-A080-B301BC7074B5}" type="pres">
      <dgm:prSet presAssocID="{D4272669-0D02-4146-9787-ABCFEFD81D2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DEACF0A-E425-47DA-91AA-943CF3B74DAD}" srcId="{70A15C0C-50D6-4685-B0DC-F432AB43D79E}" destId="{D4272669-0D02-4146-9787-ABCFEFD81D24}" srcOrd="2" destOrd="0" parTransId="{EBF3C67F-99B0-4CF0-915E-55802CF24C3B}" sibTransId="{E612BA46-5533-447D-8321-710E1668264D}"/>
    <dgm:cxn modelId="{D7545833-3AC7-4800-AC1E-3975ACC127FA}" type="presOf" srcId="{70A15C0C-50D6-4685-B0DC-F432AB43D79E}" destId="{228999DC-EA18-48AD-8DC5-7253DF1D5120}" srcOrd="0" destOrd="0" presId="urn:microsoft.com/office/officeart/2018/2/layout/IconLabelList"/>
    <dgm:cxn modelId="{0FACAD70-26AE-48FD-B495-FCA72915C338}" srcId="{70A15C0C-50D6-4685-B0DC-F432AB43D79E}" destId="{DABFB0C4-2B51-4964-B4B1-787AB8737B62}" srcOrd="1" destOrd="0" parTransId="{9369A0C3-99B6-4C65-B031-CE2393864F4A}" sibTransId="{D0A54921-B219-41B5-AB25-325D9B6C3DB8}"/>
    <dgm:cxn modelId="{9D71EEA0-8C3D-4029-9A30-7F631F1346B1}" type="presOf" srcId="{DABFB0C4-2B51-4964-B4B1-787AB8737B62}" destId="{FA558E4E-699F-40E4-AE2F-B39DB028365C}" srcOrd="0" destOrd="0" presId="urn:microsoft.com/office/officeart/2018/2/layout/IconLabelList"/>
    <dgm:cxn modelId="{F3DDA6A4-7BE9-4D58-ACA5-D2CBE6AC5FB5}" srcId="{70A15C0C-50D6-4685-B0DC-F432AB43D79E}" destId="{61D8D005-AC7D-4A50-BF63-86F9674951D0}" srcOrd="0" destOrd="0" parTransId="{EB6F7722-B432-4ED2-B224-BA4A423E0E6A}" sibTransId="{97CC0724-846F-4CCE-AB42-FA405F5EFCAC}"/>
    <dgm:cxn modelId="{FB5395B1-A110-4567-9C64-DEF41343DEBB}" type="presOf" srcId="{61D8D005-AC7D-4A50-BF63-86F9674951D0}" destId="{B2AF54CB-44DA-44E5-8FE4-4105A0373A93}" srcOrd="0" destOrd="0" presId="urn:microsoft.com/office/officeart/2018/2/layout/IconLabelList"/>
    <dgm:cxn modelId="{BD99DFC0-E9C7-4772-9371-1441C7174387}" type="presOf" srcId="{D4272669-0D02-4146-9787-ABCFEFD81D24}" destId="{D6079BCF-9213-4B52-A080-B301BC7074B5}" srcOrd="0" destOrd="0" presId="urn:microsoft.com/office/officeart/2018/2/layout/IconLabelList"/>
    <dgm:cxn modelId="{F6569DF2-1BF0-4993-8C1E-0191887C743E}" type="presParOf" srcId="{228999DC-EA18-48AD-8DC5-7253DF1D5120}" destId="{E8C7C868-9989-49E7-86D7-FFF93C0107CC}" srcOrd="0" destOrd="0" presId="urn:microsoft.com/office/officeart/2018/2/layout/IconLabelList"/>
    <dgm:cxn modelId="{D4385257-BFD9-4456-9821-7F576BD8C8DF}" type="presParOf" srcId="{E8C7C868-9989-49E7-86D7-FFF93C0107CC}" destId="{86036CBC-C917-4202-9C95-4B4A06D31E0C}" srcOrd="0" destOrd="0" presId="urn:microsoft.com/office/officeart/2018/2/layout/IconLabelList"/>
    <dgm:cxn modelId="{C85E6C29-1624-433F-967E-7CD11ACB9E88}" type="presParOf" srcId="{E8C7C868-9989-49E7-86D7-FFF93C0107CC}" destId="{2A284B5B-DB91-460A-80F5-2992BCE4C8B4}" srcOrd="1" destOrd="0" presId="urn:microsoft.com/office/officeart/2018/2/layout/IconLabelList"/>
    <dgm:cxn modelId="{84A6536B-160E-4D2C-94F8-81FBD6079FF2}" type="presParOf" srcId="{E8C7C868-9989-49E7-86D7-FFF93C0107CC}" destId="{B2AF54CB-44DA-44E5-8FE4-4105A0373A93}" srcOrd="2" destOrd="0" presId="urn:microsoft.com/office/officeart/2018/2/layout/IconLabelList"/>
    <dgm:cxn modelId="{EA707F80-9A1F-4F66-BD9D-AE8883F0A4E3}" type="presParOf" srcId="{228999DC-EA18-48AD-8DC5-7253DF1D5120}" destId="{129E82CE-0D3F-4CCB-98D3-4A53A49BFF92}" srcOrd="1" destOrd="0" presId="urn:microsoft.com/office/officeart/2018/2/layout/IconLabelList"/>
    <dgm:cxn modelId="{D464AA5F-8519-4145-9DAF-8099B9E96243}" type="presParOf" srcId="{228999DC-EA18-48AD-8DC5-7253DF1D5120}" destId="{818BD003-DFAF-4457-AF0C-1168C663D926}" srcOrd="2" destOrd="0" presId="urn:microsoft.com/office/officeart/2018/2/layout/IconLabelList"/>
    <dgm:cxn modelId="{2F1AF789-20A0-4898-8477-E930392950EA}" type="presParOf" srcId="{818BD003-DFAF-4457-AF0C-1168C663D926}" destId="{30D8D670-8DBC-4F1F-B487-8CED0AE3287A}" srcOrd="0" destOrd="0" presId="urn:microsoft.com/office/officeart/2018/2/layout/IconLabelList"/>
    <dgm:cxn modelId="{495ACAFC-3EDE-4892-B29E-7A8168118D82}" type="presParOf" srcId="{818BD003-DFAF-4457-AF0C-1168C663D926}" destId="{5E1F2900-A096-4E8E-A678-02A911064EBA}" srcOrd="1" destOrd="0" presId="urn:microsoft.com/office/officeart/2018/2/layout/IconLabelList"/>
    <dgm:cxn modelId="{0CFD4C8B-5CBA-4A7A-AD0D-DAEF6C27045F}" type="presParOf" srcId="{818BD003-DFAF-4457-AF0C-1168C663D926}" destId="{FA558E4E-699F-40E4-AE2F-B39DB028365C}" srcOrd="2" destOrd="0" presId="urn:microsoft.com/office/officeart/2018/2/layout/IconLabelList"/>
    <dgm:cxn modelId="{E0874869-7B25-4AA7-85BA-96674B41A804}" type="presParOf" srcId="{228999DC-EA18-48AD-8DC5-7253DF1D5120}" destId="{94FFCC3A-43E3-4E11-9915-AB6DF54F4B9D}" srcOrd="3" destOrd="0" presId="urn:microsoft.com/office/officeart/2018/2/layout/IconLabelList"/>
    <dgm:cxn modelId="{D93193FA-4A6E-4A60-9A9E-348E960F9958}" type="presParOf" srcId="{228999DC-EA18-48AD-8DC5-7253DF1D5120}" destId="{90E1AE85-BE44-4559-971C-FFFE405B86BA}" srcOrd="4" destOrd="0" presId="urn:microsoft.com/office/officeart/2018/2/layout/IconLabelList"/>
    <dgm:cxn modelId="{3DEDD7E4-8A5B-4B3B-B477-C29992745A37}" type="presParOf" srcId="{90E1AE85-BE44-4559-971C-FFFE405B86BA}" destId="{30F10ED6-13EA-4C75-A8FB-A2114F9BE819}" srcOrd="0" destOrd="0" presId="urn:microsoft.com/office/officeart/2018/2/layout/IconLabelList"/>
    <dgm:cxn modelId="{862E975D-2B16-4565-AA26-1B2D8B4C9B7B}" type="presParOf" srcId="{90E1AE85-BE44-4559-971C-FFFE405B86BA}" destId="{FE8C82E1-D62B-4ABB-873A-DF9830181B9C}" srcOrd="1" destOrd="0" presId="urn:microsoft.com/office/officeart/2018/2/layout/IconLabelList"/>
    <dgm:cxn modelId="{ED69CA1E-1A1A-4603-B925-422C7604FB96}" type="presParOf" srcId="{90E1AE85-BE44-4559-971C-FFFE405B86BA}" destId="{D6079BCF-9213-4B52-A080-B301BC7074B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593B629-FB40-4554-A74B-8F38CE7B82D4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79DF36-CD24-4915-8CAE-8BC3BE8DA50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Load and split text(chapters)</a:t>
          </a:r>
        </a:p>
      </dgm:t>
    </dgm:pt>
    <dgm:pt modelId="{F583C1D9-6662-45AE-8F7B-29B190C8F50C}" type="parTrans" cxnId="{66713090-E127-4CF1-AB2E-8A60F4A27D59}">
      <dgm:prSet/>
      <dgm:spPr/>
      <dgm:t>
        <a:bodyPr/>
        <a:lstStyle/>
        <a:p>
          <a:endParaRPr lang="en-US"/>
        </a:p>
      </dgm:t>
    </dgm:pt>
    <dgm:pt modelId="{D004E097-989C-45F3-B02E-FD6DD147A7F0}" type="sibTrans" cxnId="{66713090-E127-4CF1-AB2E-8A60F4A27D59}">
      <dgm:prSet/>
      <dgm:spPr/>
      <dgm:t>
        <a:bodyPr/>
        <a:lstStyle/>
        <a:p>
          <a:endParaRPr lang="en-US"/>
        </a:p>
      </dgm:t>
    </dgm:pt>
    <dgm:pt modelId="{D31FBC76-1D03-476E-AC72-C6835CA41A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Extract top concepts from each chunk.</a:t>
          </a:r>
        </a:p>
      </dgm:t>
    </dgm:pt>
    <dgm:pt modelId="{6953ADC1-057D-49DA-AE87-427D24A6F6A4}" type="parTrans" cxnId="{59409586-A348-42C6-A594-17018F4689D8}">
      <dgm:prSet/>
      <dgm:spPr/>
      <dgm:t>
        <a:bodyPr/>
        <a:lstStyle/>
        <a:p>
          <a:endParaRPr lang="en-US"/>
        </a:p>
      </dgm:t>
    </dgm:pt>
    <dgm:pt modelId="{2D55B373-89B3-4144-8870-07107C6C6DBF}" type="sibTrans" cxnId="{59409586-A348-42C6-A594-17018F4689D8}">
      <dgm:prSet/>
      <dgm:spPr/>
      <dgm:t>
        <a:bodyPr/>
        <a:lstStyle/>
        <a:p>
          <a:endParaRPr lang="en-US"/>
        </a:p>
      </dgm:t>
    </dgm:pt>
    <dgm:pt modelId="{48E79F72-8471-4BF1-AF77-65241B5288C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Extract relationships between concepts.</a:t>
          </a:r>
        </a:p>
      </dgm:t>
    </dgm:pt>
    <dgm:pt modelId="{DA03BAB2-484C-4173-B3B3-2B10C2CF9D10}" type="parTrans" cxnId="{4447D1A6-6110-4E85-8BA3-3456D46F46D8}">
      <dgm:prSet/>
      <dgm:spPr/>
      <dgm:t>
        <a:bodyPr/>
        <a:lstStyle/>
        <a:p>
          <a:endParaRPr lang="en-US"/>
        </a:p>
      </dgm:t>
    </dgm:pt>
    <dgm:pt modelId="{A9FD7CCE-895C-4026-9585-AEB92BC9E993}" type="sibTrans" cxnId="{4447D1A6-6110-4E85-8BA3-3456D46F46D8}">
      <dgm:prSet/>
      <dgm:spPr/>
      <dgm:t>
        <a:bodyPr/>
        <a:lstStyle/>
        <a:p>
          <a:endParaRPr lang="en-US"/>
        </a:p>
      </dgm:t>
    </dgm:pt>
    <dgm:pt modelId="{685C3444-674D-4EC3-9B60-43B2DA9EF8BE}" type="pres">
      <dgm:prSet presAssocID="{6593B629-FB40-4554-A74B-8F38CE7B82D4}" presName="root" presStyleCnt="0">
        <dgm:presLayoutVars>
          <dgm:dir/>
          <dgm:resizeHandles val="exact"/>
        </dgm:presLayoutVars>
      </dgm:prSet>
      <dgm:spPr/>
    </dgm:pt>
    <dgm:pt modelId="{FC36E9E0-C21A-4758-B617-BBD731DF3200}" type="pres">
      <dgm:prSet presAssocID="{1079DF36-CD24-4915-8CAE-8BC3BE8DA508}" presName="compNode" presStyleCnt="0"/>
      <dgm:spPr/>
    </dgm:pt>
    <dgm:pt modelId="{01579B5D-FD3E-4EEF-BB7E-EA9ECE83C739}" type="pres">
      <dgm:prSet presAssocID="{1079DF36-CD24-4915-8CAE-8BC3BE8DA50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ading"/>
        </a:ext>
      </dgm:extLst>
    </dgm:pt>
    <dgm:pt modelId="{12F565A6-6964-4D8A-B5BD-9DCFCD7E2121}" type="pres">
      <dgm:prSet presAssocID="{1079DF36-CD24-4915-8CAE-8BC3BE8DA508}" presName="spaceRect" presStyleCnt="0"/>
      <dgm:spPr/>
    </dgm:pt>
    <dgm:pt modelId="{DC35BBF6-3166-4BB3-9616-468BF922922C}" type="pres">
      <dgm:prSet presAssocID="{1079DF36-CD24-4915-8CAE-8BC3BE8DA508}" presName="textRect" presStyleLbl="revTx" presStyleIdx="0" presStyleCnt="3">
        <dgm:presLayoutVars>
          <dgm:chMax val="1"/>
          <dgm:chPref val="1"/>
        </dgm:presLayoutVars>
      </dgm:prSet>
      <dgm:spPr/>
    </dgm:pt>
    <dgm:pt modelId="{F0AA250B-21EC-4063-8FCB-D0A81E1513B7}" type="pres">
      <dgm:prSet presAssocID="{D004E097-989C-45F3-B02E-FD6DD147A7F0}" presName="sibTrans" presStyleCnt="0"/>
      <dgm:spPr/>
    </dgm:pt>
    <dgm:pt modelId="{65898B9D-0CD7-4039-9DEB-72CE37E910D4}" type="pres">
      <dgm:prSet presAssocID="{D31FBC76-1D03-476E-AC72-C6835CA41ABD}" presName="compNode" presStyleCnt="0"/>
      <dgm:spPr/>
    </dgm:pt>
    <dgm:pt modelId="{B573C387-CF36-428D-992D-4A8CCB61A865}" type="pres">
      <dgm:prSet presAssocID="{D31FBC76-1D03-476E-AC72-C6835CA41AB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3B8F2A7-BD3F-4045-9AF7-0F411EAEAD0F}" type="pres">
      <dgm:prSet presAssocID="{D31FBC76-1D03-476E-AC72-C6835CA41ABD}" presName="spaceRect" presStyleCnt="0"/>
      <dgm:spPr/>
    </dgm:pt>
    <dgm:pt modelId="{1D99E983-D9D3-4358-BE52-68E9FE4B94E9}" type="pres">
      <dgm:prSet presAssocID="{D31FBC76-1D03-476E-AC72-C6835CA41ABD}" presName="textRect" presStyleLbl="revTx" presStyleIdx="1" presStyleCnt="3">
        <dgm:presLayoutVars>
          <dgm:chMax val="1"/>
          <dgm:chPref val="1"/>
        </dgm:presLayoutVars>
      </dgm:prSet>
      <dgm:spPr/>
    </dgm:pt>
    <dgm:pt modelId="{B2115FD7-E20E-4DE7-8160-F683470443C1}" type="pres">
      <dgm:prSet presAssocID="{2D55B373-89B3-4144-8870-07107C6C6DBF}" presName="sibTrans" presStyleCnt="0"/>
      <dgm:spPr/>
    </dgm:pt>
    <dgm:pt modelId="{691D75D9-8FF0-4387-8538-1A5D4F9D2B2A}" type="pres">
      <dgm:prSet presAssocID="{48E79F72-8471-4BF1-AF77-65241B5288CD}" presName="compNode" presStyleCnt="0"/>
      <dgm:spPr/>
    </dgm:pt>
    <dgm:pt modelId="{1080ED74-71B5-46F1-A01C-70C68C51DFB3}" type="pres">
      <dgm:prSet presAssocID="{48E79F72-8471-4BF1-AF77-65241B5288C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rcles with Lines"/>
        </a:ext>
      </dgm:extLst>
    </dgm:pt>
    <dgm:pt modelId="{82C7817E-6640-4DF2-897C-6DD019FBFE53}" type="pres">
      <dgm:prSet presAssocID="{48E79F72-8471-4BF1-AF77-65241B5288CD}" presName="spaceRect" presStyleCnt="0"/>
      <dgm:spPr/>
    </dgm:pt>
    <dgm:pt modelId="{41560FDE-F0DB-40E0-BE54-83732F52562A}" type="pres">
      <dgm:prSet presAssocID="{48E79F72-8471-4BF1-AF77-65241B5288C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5F81B22-ACFB-47D6-BF85-09E39B20DED0}" type="presOf" srcId="{48E79F72-8471-4BF1-AF77-65241B5288CD}" destId="{41560FDE-F0DB-40E0-BE54-83732F52562A}" srcOrd="0" destOrd="0" presId="urn:microsoft.com/office/officeart/2018/2/layout/IconLabelList"/>
    <dgm:cxn modelId="{6222A565-C8E1-450B-A080-31BE1B7401F3}" type="presOf" srcId="{1079DF36-CD24-4915-8CAE-8BC3BE8DA508}" destId="{DC35BBF6-3166-4BB3-9616-468BF922922C}" srcOrd="0" destOrd="0" presId="urn:microsoft.com/office/officeart/2018/2/layout/IconLabelList"/>
    <dgm:cxn modelId="{59409586-A348-42C6-A594-17018F4689D8}" srcId="{6593B629-FB40-4554-A74B-8F38CE7B82D4}" destId="{D31FBC76-1D03-476E-AC72-C6835CA41ABD}" srcOrd="1" destOrd="0" parTransId="{6953ADC1-057D-49DA-AE87-427D24A6F6A4}" sibTransId="{2D55B373-89B3-4144-8870-07107C6C6DBF}"/>
    <dgm:cxn modelId="{66713090-E127-4CF1-AB2E-8A60F4A27D59}" srcId="{6593B629-FB40-4554-A74B-8F38CE7B82D4}" destId="{1079DF36-CD24-4915-8CAE-8BC3BE8DA508}" srcOrd="0" destOrd="0" parTransId="{F583C1D9-6662-45AE-8F7B-29B190C8F50C}" sibTransId="{D004E097-989C-45F3-B02E-FD6DD147A7F0}"/>
    <dgm:cxn modelId="{7CADE494-1655-475A-B103-E5BE40FEE388}" type="presOf" srcId="{6593B629-FB40-4554-A74B-8F38CE7B82D4}" destId="{685C3444-674D-4EC3-9B60-43B2DA9EF8BE}" srcOrd="0" destOrd="0" presId="urn:microsoft.com/office/officeart/2018/2/layout/IconLabelList"/>
    <dgm:cxn modelId="{4447D1A6-6110-4E85-8BA3-3456D46F46D8}" srcId="{6593B629-FB40-4554-A74B-8F38CE7B82D4}" destId="{48E79F72-8471-4BF1-AF77-65241B5288CD}" srcOrd="2" destOrd="0" parTransId="{DA03BAB2-484C-4173-B3B3-2B10C2CF9D10}" sibTransId="{A9FD7CCE-895C-4026-9585-AEB92BC9E993}"/>
    <dgm:cxn modelId="{84D24DA8-7DCB-4FB6-9A31-AAFC404AAE32}" type="presOf" srcId="{D31FBC76-1D03-476E-AC72-C6835CA41ABD}" destId="{1D99E983-D9D3-4358-BE52-68E9FE4B94E9}" srcOrd="0" destOrd="0" presId="urn:microsoft.com/office/officeart/2018/2/layout/IconLabelList"/>
    <dgm:cxn modelId="{28F43327-E5EF-4C3E-A4EA-25DBCD3E7A58}" type="presParOf" srcId="{685C3444-674D-4EC3-9B60-43B2DA9EF8BE}" destId="{FC36E9E0-C21A-4758-B617-BBD731DF3200}" srcOrd="0" destOrd="0" presId="urn:microsoft.com/office/officeart/2018/2/layout/IconLabelList"/>
    <dgm:cxn modelId="{B3F77BB1-E17F-4CE1-829D-DD9D11EF159E}" type="presParOf" srcId="{FC36E9E0-C21A-4758-B617-BBD731DF3200}" destId="{01579B5D-FD3E-4EEF-BB7E-EA9ECE83C739}" srcOrd="0" destOrd="0" presId="urn:microsoft.com/office/officeart/2018/2/layout/IconLabelList"/>
    <dgm:cxn modelId="{68D49AE9-9820-4ED6-A87D-B37552697602}" type="presParOf" srcId="{FC36E9E0-C21A-4758-B617-BBD731DF3200}" destId="{12F565A6-6964-4D8A-B5BD-9DCFCD7E2121}" srcOrd="1" destOrd="0" presId="urn:microsoft.com/office/officeart/2018/2/layout/IconLabelList"/>
    <dgm:cxn modelId="{653C351E-416C-4DEF-9C99-8521B50670C7}" type="presParOf" srcId="{FC36E9E0-C21A-4758-B617-BBD731DF3200}" destId="{DC35BBF6-3166-4BB3-9616-468BF922922C}" srcOrd="2" destOrd="0" presId="urn:microsoft.com/office/officeart/2018/2/layout/IconLabelList"/>
    <dgm:cxn modelId="{BE30A3FE-8667-46E3-8A5A-CE1700E361A0}" type="presParOf" srcId="{685C3444-674D-4EC3-9B60-43B2DA9EF8BE}" destId="{F0AA250B-21EC-4063-8FCB-D0A81E1513B7}" srcOrd="1" destOrd="0" presId="urn:microsoft.com/office/officeart/2018/2/layout/IconLabelList"/>
    <dgm:cxn modelId="{547F694E-18E1-4E9A-A82B-071237D1509D}" type="presParOf" srcId="{685C3444-674D-4EC3-9B60-43B2DA9EF8BE}" destId="{65898B9D-0CD7-4039-9DEB-72CE37E910D4}" srcOrd="2" destOrd="0" presId="urn:microsoft.com/office/officeart/2018/2/layout/IconLabelList"/>
    <dgm:cxn modelId="{485FB12C-84AE-407F-98AF-5520BBCAD673}" type="presParOf" srcId="{65898B9D-0CD7-4039-9DEB-72CE37E910D4}" destId="{B573C387-CF36-428D-992D-4A8CCB61A865}" srcOrd="0" destOrd="0" presId="urn:microsoft.com/office/officeart/2018/2/layout/IconLabelList"/>
    <dgm:cxn modelId="{A22B9299-0D38-41F5-A13D-FB14D5F8F83D}" type="presParOf" srcId="{65898B9D-0CD7-4039-9DEB-72CE37E910D4}" destId="{83B8F2A7-BD3F-4045-9AF7-0F411EAEAD0F}" srcOrd="1" destOrd="0" presId="urn:microsoft.com/office/officeart/2018/2/layout/IconLabelList"/>
    <dgm:cxn modelId="{F4420095-C692-4BE5-8B15-E9FA082F57F2}" type="presParOf" srcId="{65898B9D-0CD7-4039-9DEB-72CE37E910D4}" destId="{1D99E983-D9D3-4358-BE52-68E9FE4B94E9}" srcOrd="2" destOrd="0" presId="urn:microsoft.com/office/officeart/2018/2/layout/IconLabelList"/>
    <dgm:cxn modelId="{1543DD3D-C639-4B30-9191-7585492FD7CA}" type="presParOf" srcId="{685C3444-674D-4EC3-9B60-43B2DA9EF8BE}" destId="{B2115FD7-E20E-4DE7-8160-F683470443C1}" srcOrd="3" destOrd="0" presId="urn:microsoft.com/office/officeart/2018/2/layout/IconLabelList"/>
    <dgm:cxn modelId="{102EB2CC-ABCE-4336-BA03-85E03908C748}" type="presParOf" srcId="{685C3444-674D-4EC3-9B60-43B2DA9EF8BE}" destId="{691D75D9-8FF0-4387-8538-1A5D4F9D2B2A}" srcOrd="4" destOrd="0" presId="urn:microsoft.com/office/officeart/2018/2/layout/IconLabelList"/>
    <dgm:cxn modelId="{E2F5D8B5-BCEA-4F11-A678-3C9A4DA19C8B}" type="presParOf" srcId="{691D75D9-8FF0-4387-8538-1A5D4F9D2B2A}" destId="{1080ED74-71B5-46F1-A01C-70C68C51DFB3}" srcOrd="0" destOrd="0" presId="urn:microsoft.com/office/officeart/2018/2/layout/IconLabelList"/>
    <dgm:cxn modelId="{BC7B8BF5-8296-4F13-99C8-5CEB1F7A336B}" type="presParOf" srcId="{691D75D9-8FF0-4387-8538-1A5D4F9D2B2A}" destId="{82C7817E-6640-4DF2-897C-6DD019FBFE53}" srcOrd="1" destOrd="0" presId="urn:microsoft.com/office/officeart/2018/2/layout/IconLabelList"/>
    <dgm:cxn modelId="{CDB6238C-DBB6-432C-A2D9-DCCB71FF81E5}" type="presParOf" srcId="{691D75D9-8FF0-4387-8538-1A5D4F9D2B2A}" destId="{41560FDE-F0DB-40E0-BE54-83732F52562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DFB9664-2139-4A58-B384-7BA9BD3A599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6E729C-ECB4-4676-B009-991FAEAC4E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source: Chapters from textbook</a:t>
          </a:r>
        </a:p>
      </dgm:t>
    </dgm:pt>
    <dgm:pt modelId="{3A65AC92-3C6A-4EB3-B391-C1AB754C9439}" type="parTrans" cxnId="{33E6B2F8-90BD-405F-B82D-1397E016A451}">
      <dgm:prSet/>
      <dgm:spPr/>
      <dgm:t>
        <a:bodyPr/>
        <a:lstStyle/>
        <a:p>
          <a:endParaRPr lang="en-US"/>
        </a:p>
      </dgm:t>
    </dgm:pt>
    <dgm:pt modelId="{65DF09CA-D439-4EFC-AB8A-A46355B165D4}" type="sibTrans" cxnId="{33E6B2F8-90BD-405F-B82D-1397E016A451}">
      <dgm:prSet/>
      <dgm:spPr/>
      <dgm:t>
        <a:bodyPr/>
        <a:lstStyle/>
        <a:p>
          <a:endParaRPr lang="en-US"/>
        </a:p>
      </dgm:t>
    </dgm:pt>
    <dgm:pt modelId="{8F63028A-B2CE-459C-9507-5A5B12F046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Train/Test split:</a:t>
          </a:r>
        </a:p>
      </dgm:t>
    </dgm:pt>
    <dgm:pt modelId="{F103359E-0F0F-48CD-9654-8800918A1EB1}" type="parTrans" cxnId="{45FABB33-2462-46A1-BFA8-E024A691B1B2}">
      <dgm:prSet/>
      <dgm:spPr/>
      <dgm:t>
        <a:bodyPr/>
        <a:lstStyle/>
        <a:p>
          <a:endParaRPr lang="en-US"/>
        </a:p>
      </dgm:t>
    </dgm:pt>
    <dgm:pt modelId="{B1849371-0307-4696-8131-F22D3ED61883}" type="sibTrans" cxnId="{45FABB33-2462-46A1-BFA8-E024A691B1B2}">
      <dgm:prSet/>
      <dgm:spPr/>
      <dgm:t>
        <a:bodyPr/>
        <a:lstStyle/>
        <a:p>
          <a:endParaRPr lang="en-US"/>
        </a:p>
      </dgm:t>
    </dgm:pt>
    <dgm:pt modelId="{C5E730DD-A4CB-457B-854E-128C15A5EC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Train: Ch 1-5, 7-9, 13-19</a:t>
          </a:r>
        </a:p>
      </dgm:t>
    </dgm:pt>
    <dgm:pt modelId="{20F317D1-79B3-4D42-B9F3-B7FA7B160D0F}" type="parTrans" cxnId="{AA44B1BE-6975-4B8A-8E31-53C27DEC6AD6}">
      <dgm:prSet/>
      <dgm:spPr/>
      <dgm:t>
        <a:bodyPr/>
        <a:lstStyle/>
        <a:p>
          <a:endParaRPr lang="en-US"/>
        </a:p>
      </dgm:t>
    </dgm:pt>
    <dgm:pt modelId="{E3438400-4284-4EF8-9DCA-15E889F84259}" type="sibTrans" cxnId="{AA44B1BE-6975-4B8A-8E31-53C27DEC6AD6}">
      <dgm:prSet/>
      <dgm:spPr/>
      <dgm:t>
        <a:bodyPr/>
        <a:lstStyle/>
        <a:p>
          <a:endParaRPr lang="en-US"/>
        </a:p>
      </dgm:t>
    </dgm:pt>
    <dgm:pt modelId="{40067F80-2937-46C4-99EC-A7AD5BB155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Test: Ch 6, 10-12</a:t>
          </a:r>
        </a:p>
      </dgm:t>
    </dgm:pt>
    <dgm:pt modelId="{27FBF87D-2C56-4FF2-B334-4F8CEDAF3F0F}" type="parTrans" cxnId="{F6E9D066-A894-4219-A43C-941536205B06}">
      <dgm:prSet/>
      <dgm:spPr/>
      <dgm:t>
        <a:bodyPr/>
        <a:lstStyle/>
        <a:p>
          <a:endParaRPr lang="en-US"/>
        </a:p>
      </dgm:t>
    </dgm:pt>
    <dgm:pt modelId="{F75AD849-0A26-4335-B0C5-A37230EA20A3}" type="sibTrans" cxnId="{F6E9D066-A894-4219-A43C-941536205B06}">
      <dgm:prSet/>
      <dgm:spPr/>
      <dgm:t>
        <a:bodyPr/>
        <a:lstStyle/>
        <a:p>
          <a:endParaRPr lang="en-US"/>
        </a:p>
      </dgm:t>
    </dgm:pt>
    <dgm:pt modelId="{4F0C23DB-EFA2-4FE1-B98D-B2FFCA0640DE}" type="pres">
      <dgm:prSet presAssocID="{9DFB9664-2139-4A58-B384-7BA9BD3A5993}" presName="root" presStyleCnt="0">
        <dgm:presLayoutVars>
          <dgm:dir/>
          <dgm:resizeHandles val="exact"/>
        </dgm:presLayoutVars>
      </dgm:prSet>
      <dgm:spPr/>
    </dgm:pt>
    <dgm:pt modelId="{8645E3FF-B0D6-4B5B-8711-806AC6FDBE0C}" type="pres">
      <dgm:prSet presAssocID="{A86E729C-ECB4-4676-B009-991FAEAC4EA9}" presName="compNode" presStyleCnt="0"/>
      <dgm:spPr/>
    </dgm:pt>
    <dgm:pt modelId="{413810D1-C906-417D-B547-CE10768533C6}" type="pres">
      <dgm:prSet presAssocID="{A86E729C-ECB4-4676-B009-991FAEAC4EA9}" presName="bgRect" presStyleLbl="bgShp" presStyleIdx="0" presStyleCnt="2"/>
      <dgm:spPr/>
    </dgm:pt>
    <dgm:pt modelId="{86FDEDA9-E8EC-4501-A235-0A0559D6CFCF}" type="pres">
      <dgm:prSet presAssocID="{A86E729C-ECB4-4676-B009-991FAEAC4EA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4E1012CC-89CE-49DC-B689-ED1B5D51A6B0}" type="pres">
      <dgm:prSet presAssocID="{A86E729C-ECB4-4676-B009-991FAEAC4EA9}" presName="spaceRect" presStyleCnt="0"/>
      <dgm:spPr/>
    </dgm:pt>
    <dgm:pt modelId="{4CE1C828-06C0-4C72-8029-60CF78601961}" type="pres">
      <dgm:prSet presAssocID="{A86E729C-ECB4-4676-B009-991FAEAC4EA9}" presName="parTx" presStyleLbl="revTx" presStyleIdx="0" presStyleCnt="3">
        <dgm:presLayoutVars>
          <dgm:chMax val="0"/>
          <dgm:chPref val="0"/>
        </dgm:presLayoutVars>
      </dgm:prSet>
      <dgm:spPr/>
    </dgm:pt>
    <dgm:pt modelId="{0328C221-6A3F-4F47-9631-70A524B4AC3C}" type="pres">
      <dgm:prSet presAssocID="{65DF09CA-D439-4EFC-AB8A-A46355B165D4}" presName="sibTrans" presStyleCnt="0"/>
      <dgm:spPr/>
    </dgm:pt>
    <dgm:pt modelId="{3AF9421E-8168-40E7-BDCA-53E379218128}" type="pres">
      <dgm:prSet presAssocID="{8F63028A-B2CE-459C-9507-5A5B12F0461B}" presName="compNode" presStyleCnt="0"/>
      <dgm:spPr/>
    </dgm:pt>
    <dgm:pt modelId="{51EC9941-DE00-44A9-AA82-8DA928067396}" type="pres">
      <dgm:prSet presAssocID="{8F63028A-B2CE-459C-9507-5A5B12F0461B}" presName="bgRect" presStyleLbl="bgShp" presStyleIdx="1" presStyleCnt="2"/>
      <dgm:spPr/>
    </dgm:pt>
    <dgm:pt modelId="{6E1529D7-C1DF-4E78-9929-EBCED28EBF9B}" type="pres">
      <dgm:prSet presAssocID="{8F63028A-B2CE-459C-9507-5A5B12F0461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8F4C6774-A8AA-4F20-869E-CF645A257047}" type="pres">
      <dgm:prSet presAssocID="{8F63028A-B2CE-459C-9507-5A5B12F0461B}" presName="spaceRect" presStyleCnt="0"/>
      <dgm:spPr/>
    </dgm:pt>
    <dgm:pt modelId="{3CD0B564-9AC8-4422-9A20-32B21661951D}" type="pres">
      <dgm:prSet presAssocID="{8F63028A-B2CE-459C-9507-5A5B12F0461B}" presName="parTx" presStyleLbl="revTx" presStyleIdx="1" presStyleCnt="3">
        <dgm:presLayoutVars>
          <dgm:chMax val="0"/>
          <dgm:chPref val="0"/>
        </dgm:presLayoutVars>
      </dgm:prSet>
      <dgm:spPr/>
    </dgm:pt>
    <dgm:pt modelId="{4A4C2F16-685A-49C5-82D4-0BB1593A63EE}" type="pres">
      <dgm:prSet presAssocID="{8F63028A-B2CE-459C-9507-5A5B12F0461B}" presName="desTx" presStyleLbl="revTx" presStyleIdx="2" presStyleCnt="3">
        <dgm:presLayoutVars/>
      </dgm:prSet>
      <dgm:spPr/>
    </dgm:pt>
  </dgm:ptLst>
  <dgm:cxnLst>
    <dgm:cxn modelId="{4E362C05-9AF4-4ACD-B070-A51B73E5AA23}" type="presOf" srcId="{C5E730DD-A4CB-457B-854E-128C15A5EC4E}" destId="{4A4C2F16-685A-49C5-82D4-0BB1593A63EE}" srcOrd="0" destOrd="0" presId="urn:microsoft.com/office/officeart/2018/2/layout/IconVerticalSolidList"/>
    <dgm:cxn modelId="{45FABB33-2462-46A1-BFA8-E024A691B1B2}" srcId="{9DFB9664-2139-4A58-B384-7BA9BD3A5993}" destId="{8F63028A-B2CE-459C-9507-5A5B12F0461B}" srcOrd="1" destOrd="0" parTransId="{F103359E-0F0F-48CD-9654-8800918A1EB1}" sibTransId="{B1849371-0307-4696-8131-F22D3ED61883}"/>
    <dgm:cxn modelId="{C9F6B43A-D55F-49C7-9ECD-ED7E0E04A055}" type="presOf" srcId="{40067F80-2937-46C4-99EC-A7AD5BB1557C}" destId="{4A4C2F16-685A-49C5-82D4-0BB1593A63EE}" srcOrd="0" destOrd="1" presId="urn:microsoft.com/office/officeart/2018/2/layout/IconVerticalSolidList"/>
    <dgm:cxn modelId="{F6E9D066-A894-4219-A43C-941536205B06}" srcId="{8F63028A-B2CE-459C-9507-5A5B12F0461B}" destId="{40067F80-2937-46C4-99EC-A7AD5BB1557C}" srcOrd="1" destOrd="0" parTransId="{27FBF87D-2C56-4FF2-B334-4F8CEDAF3F0F}" sibTransId="{F75AD849-0A26-4335-B0C5-A37230EA20A3}"/>
    <dgm:cxn modelId="{D8C9E2A6-99E3-4216-88A7-BC00F57897A7}" type="presOf" srcId="{9DFB9664-2139-4A58-B384-7BA9BD3A5993}" destId="{4F0C23DB-EFA2-4FE1-B98D-B2FFCA0640DE}" srcOrd="0" destOrd="0" presId="urn:microsoft.com/office/officeart/2018/2/layout/IconVerticalSolidList"/>
    <dgm:cxn modelId="{EE616DAD-DF33-489B-8973-E46901718431}" type="presOf" srcId="{8F63028A-B2CE-459C-9507-5A5B12F0461B}" destId="{3CD0B564-9AC8-4422-9A20-32B21661951D}" srcOrd="0" destOrd="0" presId="urn:microsoft.com/office/officeart/2018/2/layout/IconVerticalSolidList"/>
    <dgm:cxn modelId="{AA44B1BE-6975-4B8A-8E31-53C27DEC6AD6}" srcId="{8F63028A-B2CE-459C-9507-5A5B12F0461B}" destId="{C5E730DD-A4CB-457B-854E-128C15A5EC4E}" srcOrd="0" destOrd="0" parTransId="{20F317D1-79B3-4D42-B9F3-B7FA7B160D0F}" sibTransId="{E3438400-4284-4EF8-9DCA-15E889F84259}"/>
    <dgm:cxn modelId="{9E5F73EE-E626-4BEF-ADA7-E6D48BC10BAE}" type="presOf" srcId="{A86E729C-ECB4-4676-B009-991FAEAC4EA9}" destId="{4CE1C828-06C0-4C72-8029-60CF78601961}" srcOrd="0" destOrd="0" presId="urn:microsoft.com/office/officeart/2018/2/layout/IconVerticalSolidList"/>
    <dgm:cxn modelId="{33E6B2F8-90BD-405F-B82D-1397E016A451}" srcId="{9DFB9664-2139-4A58-B384-7BA9BD3A5993}" destId="{A86E729C-ECB4-4676-B009-991FAEAC4EA9}" srcOrd="0" destOrd="0" parTransId="{3A65AC92-3C6A-4EB3-B391-C1AB754C9439}" sibTransId="{65DF09CA-D439-4EFC-AB8A-A46355B165D4}"/>
    <dgm:cxn modelId="{08D9AC36-FCC6-437B-B71D-2B5447AC03DE}" type="presParOf" srcId="{4F0C23DB-EFA2-4FE1-B98D-B2FFCA0640DE}" destId="{8645E3FF-B0D6-4B5B-8711-806AC6FDBE0C}" srcOrd="0" destOrd="0" presId="urn:microsoft.com/office/officeart/2018/2/layout/IconVerticalSolidList"/>
    <dgm:cxn modelId="{CD74F9BE-168F-403B-93D5-0E15BE604727}" type="presParOf" srcId="{8645E3FF-B0D6-4B5B-8711-806AC6FDBE0C}" destId="{413810D1-C906-417D-B547-CE10768533C6}" srcOrd="0" destOrd="0" presId="urn:microsoft.com/office/officeart/2018/2/layout/IconVerticalSolidList"/>
    <dgm:cxn modelId="{EAED75F0-FBFC-41F8-8002-90F423B75950}" type="presParOf" srcId="{8645E3FF-B0D6-4B5B-8711-806AC6FDBE0C}" destId="{86FDEDA9-E8EC-4501-A235-0A0559D6CFCF}" srcOrd="1" destOrd="0" presId="urn:microsoft.com/office/officeart/2018/2/layout/IconVerticalSolidList"/>
    <dgm:cxn modelId="{528634B3-4092-4302-A539-36DA6665298F}" type="presParOf" srcId="{8645E3FF-B0D6-4B5B-8711-806AC6FDBE0C}" destId="{4E1012CC-89CE-49DC-B689-ED1B5D51A6B0}" srcOrd="2" destOrd="0" presId="urn:microsoft.com/office/officeart/2018/2/layout/IconVerticalSolidList"/>
    <dgm:cxn modelId="{9698EC0B-2CD2-4BAA-A9D0-5877E5067FA0}" type="presParOf" srcId="{8645E3FF-B0D6-4B5B-8711-806AC6FDBE0C}" destId="{4CE1C828-06C0-4C72-8029-60CF78601961}" srcOrd="3" destOrd="0" presId="urn:microsoft.com/office/officeart/2018/2/layout/IconVerticalSolidList"/>
    <dgm:cxn modelId="{5EE391DA-4FAE-4B0E-A14E-398F3CEF0790}" type="presParOf" srcId="{4F0C23DB-EFA2-4FE1-B98D-B2FFCA0640DE}" destId="{0328C221-6A3F-4F47-9631-70A524B4AC3C}" srcOrd="1" destOrd="0" presId="urn:microsoft.com/office/officeart/2018/2/layout/IconVerticalSolidList"/>
    <dgm:cxn modelId="{6760BA8A-D5A5-4A89-83AE-C678AA56553A}" type="presParOf" srcId="{4F0C23DB-EFA2-4FE1-B98D-B2FFCA0640DE}" destId="{3AF9421E-8168-40E7-BDCA-53E379218128}" srcOrd="2" destOrd="0" presId="urn:microsoft.com/office/officeart/2018/2/layout/IconVerticalSolidList"/>
    <dgm:cxn modelId="{9111C678-6751-49F5-839A-C7D0DC5D3CB2}" type="presParOf" srcId="{3AF9421E-8168-40E7-BDCA-53E379218128}" destId="{51EC9941-DE00-44A9-AA82-8DA928067396}" srcOrd="0" destOrd="0" presId="urn:microsoft.com/office/officeart/2018/2/layout/IconVerticalSolidList"/>
    <dgm:cxn modelId="{53FF570D-DDBC-4736-AD51-545DB522AF38}" type="presParOf" srcId="{3AF9421E-8168-40E7-BDCA-53E379218128}" destId="{6E1529D7-C1DF-4E78-9929-EBCED28EBF9B}" srcOrd="1" destOrd="0" presId="urn:microsoft.com/office/officeart/2018/2/layout/IconVerticalSolidList"/>
    <dgm:cxn modelId="{CB242553-AB1E-4E95-BFB6-DACF61A116AA}" type="presParOf" srcId="{3AF9421E-8168-40E7-BDCA-53E379218128}" destId="{8F4C6774-A8AA-4F20-869E-CF645A257047}" srcOrd="2" destOrd="0" presId="urn:microsoft.com/office/officeart/2018/2/layout/IconVerticalSolidList"/>
    <dgm:cxn modelId="{7331D8AE-67C0-4F64-8295-A239E2A01996}" type="presParOf" srcId="{3AF9421E-8168-40E7-BDCA-53E379218128}" destId="{3CD0B564-9AC8-4422-9A20-32B21661951D}" srcOrd="3" destOrd="0" presId="urn:microsoft.com/office/officeart/2018/2/layout/IconVerticalSolidList"/>
    <dgm:cxn modelId="{BD656E23-420E-40C9-8B03-5EE8C87BFE7D}" type="presParOf" srcId="{3AF9421E-8168-40E7-BDCA-53E379218128}" destId="{4A4C2F16-685A-49C5-82D4-0BB1593A63EE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05CB387-2AE6-4B02-8FE8-3167E17C38D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BED1BD-FF3C-43BD-A06F-8AD1A42178E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Use ConceptExtractor:</a:t>
          </a:r>
        </a:p>
      </dgm:t>
    </dgm:pt>
    <dgm:pt modelId="{B83DC159-8D27-4017-ACD9-405B5ACDB719}" type="parTrans" cxnId="{1979681F-AE84-4690-9D89-DDDD1EDE697A}">
      <dgm:prSet/>
      <dgm:spPr/>
      <dgm:t>
        <a:bodyPr/>
        <a:lstStyle/>
        <a:p>
          <a:endParaRPr lang="en-US"/>
        </a:p>
      </dgm:t>
    </dgm:pt>
    <dgm:pt modelId="{6E84F343-EEAD-488A-913C-B9813E5CD527}" type="sibTrans" cxnId="{1979681F-AE84-4690-9D89-DDDD1EDE697A}">
      <dgm:prSet/>
      <dgm:spPr/>
      <dgm:t>
        <a:bodyPr/>
        <a:lstStyle/>
        <a:p>
          <a:endParaRPr lang="en-US"/>
        </a:p>
      </dgm:t>
    </dgm:pt>
    <dgm:pt modelId="{C93CCC9A-B2D8-4686-A90A-9624507D78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Rank top N concepts in each chunk</a:t>
          </a:r>
        </a:p>
      </dgm:t>
    </dgm:pt>
    <dgm:pt modelId="{AEAF7DEE-8739-472B-B365-90DA67F159E0}" type="parTrans" cxnId="{AA7C1341-6B75-4277-8685-392B53A4235E}">
      <dgm:prSet/>
      <dgm:spPr/>
      <dgm:t>
        <a:bodyPr/>
        <a:lstStyle/>
        <a:p>
          <a:endParaRPr lang="en-US"/>
        </a:p>
      </dgm:t>
    </dgm:pt>
    <dgm:pt modelId="{ADACABE4-C735-41EA-A9DE-9C819E4003BC}" type="sibTrans" cxnId="{AA7C1341-6B75-4277-8685-392B53A4235E}">
      <dgm:prSet/>
      <dgm:spPr/>
      <dgm:t>
        <a:bodyPr/>
        <a:lstStyle/>
        <a:p>
          <a:endParaRPr lang="en-US"/>
        </a:p>
      </dgm:t>
    </dgm:pt>
    <dgm:pt modelId="{6851C364-E898-4B6D-BBFC-BB1FDE7B81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Tokenization + Filtering</a:t>
          </a:r>
        </a:p>
      </dgm:t>
    </dgm:pt>
    <dgm:pt modelId="{594AC8BE-AD67-40DB-8D8E-1E3E7DA4C008}" type="parTrans" cxnId="{173D555B-C816-4033-9047-F0B2B7E1BA02}">
      <dgm:prSet/>
      <dgm:spPr/>
      <dgm:t>
        <a:bodyPr/>
        <a:lstStyle/>
        <a:p>
          <a:endParaRPr lang="en-US"/>
        </a:p>
      </dgm:t>
    </dgm:pt>
    <dgm:pt modelId="{80996204-DE16-4B41-92C8-1009345FD027}" type="sibTrans" cxnId="{173D555B-C816-4033-9047-F0B2B7E1BA02}">
      <dgm:prSet/>
      <dgm:spPr/>
      <dgm:t>
        <a:bodyPr/>
        <a:lstStyle/>
        <a:p>
          <a:endParaRPr lang="en-US"/>
        </a:p>
      </dgm:t>
    </dgm:pt>
    <dgm:pt modelId="{AFBFA58A-B5C1-4C59-AD6C-9ACEA1D863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Benefits of chunking text(1000- word window)</a:t>
          </a:r>
        </a:p>
      </dgm:t>
    </dgm:pt>
    <dgm:pt modelId="{33B01E88-0E1F-43EE-B329-E874545D5FC9}" type="parTrans" cxnId="{710B9B7E-48C4-477A-9E9F-5AC428B840ED}">
      <dgm:prSet/>
      <dgm:spPr/>
      <dgm:t>
        <a:bodyPr/>
        <a:lstStyle/>
        <a:p>
          <a:endParaRPr lang="en-US"/>
        </a:p>
      </dgm:t>
    </dgm:pt>
    <dgm:pt modelId="{5CCF523E-4DE9-4794-B2B9-C83702702B4E}" type="sibTrans" cxnId="{710B9B7E-48C4-477A-9E9F-5AC428B840ED}">
      <dgm:prSet/>
      <dgm:spPr/>
      <dgm:t>
        <a:bodyPr/>
        <a:lstStyle/>
        <a:p>
          <a:endParaRPr lang="en-US"/>
        </a:p>
      </dgm:t>
    </dgm:pt>
    <dgm:pt modelId="{374D6CA0-D161-454A-9ACD-912C7DB74B1E}" type="pres">
      <dgm:prSet presAssocID="{305CB387-2AE6-4B02-8FE8-3167E17C38D3}" presName="linear" presStyleCnt="0">
        <dgm:presLayoutVars>
          <dgm:animLvl val="lvl"/>
          <dgm:resizeHandles val="exact"/>
        </dgm:presLayoutVars>
      </dgm:prSet>
      <dgm:spPr/>
    </dgm:pt>
    <dgm:pt modelId="{EE620261-B56F-FF43-BC2E-4A68F5FDC1A9}" type="pres">
      <dgm:prSet presAssocID="{8FBED1BD-FF3C-43BD-A06F-8AD1A42178E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3733167-562C-0148-A095-945B2F7163E0}" type="pres">
      <dgm:prSet presAssocID="{8FBED1BD-FF3C-43BD-A06F-8AD1A42178E0}" presName="childText" presStyleLbl="revTx" presStyleIdx="0" presStyleCnt="1">
        <dgm:presLayoutVars>
          <dgm:bulletEnabled val="1"/>
        </dgm:presLayoutVars>
      </dgm:prSet>
      <dgm:spPr/>
    </dgm:pt>
    <dgm:pt modelId="{FAD27A92-0A55-5945-AB15-C16165964618}" type="pres">
      <dgm:prSet presAssocID="{AFBFA58A-B5C1-4C59-AD6C-9ACEA1D863D9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D361C208-51EB-5548-83C7-60D2091118A3}" type="presOf" srcId="{AFBFA58A-B5C1-4C59-AD6C-9ACEA1D863D9}" destId="{FAD27A92-0A55-5945-AB15-C16165964618}" srcOrd="0" destOrd="0" presId="urn:microsoft.com/office/officeart/2005/8/layout/vList2"/>
    <dgm:cxn modelId="{70772214-775F-6748-86DC-7C068C731274}" type="presOf" srcId="{C93CCC9A-B2D8-4686-A90A-9624507D78E8}" destId="{53733167-562C-0148-A095-945B2F7163E0}" srcOrd="0" destOrd="0" presId="urn:microsoft.com/office/officeart/2005/8/layout/vList2"/>
    <dgm:cxn modelId="{1979681F-AE84-4690-9D89-DDDD1EDE697A}" srcId="{305CB387-2AE6-4B02-8FE8-3167E17C38D3}" destId="{8FBED1BD-FF3C-43BD-A06F-8AD1A42178E0}" srcOrd="0" destOrd="0" parTransId="{B83DC159-8D27-4017-ACD9-405B5ACDB719}" sibTransId="{6E84F343-EEAD-488A-913C-B9813E5CD527}"/>
    <dgm:cxn modelId="{EE88FE21-5EC7-774D-BD10-3A43831EED6D}" type="presOf" srcId="{6851C364-E898-4B6D-BBFC-BB1FDE7B8188}" destId="{53733167-562C-0148-A095-945B2F7163E0}" srcOrd="0" destOrd="1" presId="urn:microsoft.com/office/officeart/2005/8/layout/vList2"/>
    <dgm:cxn modelId="{173D555B-C816-4033-9047-F0B2B7E1BA02}" srcId="{8FBED1BD-FF3C-43BD-A06F-8AD1A42178E0}" destId="{6851C364-E898-4B6D-BBFC-BB1FDE7B8188}" srcOrd="1" destOrd="0" parTransId="{594AC8BE-AD67-40DB-8D8E-1E3E7DA4C008}" sibTransId="{80996204-DE16-4B41-92C8-1009345FD027}"/>
    <dgm:cxn modelId="{AA7C1341-6B75-4277-8685-392B53A4235E}" srcId="{8FBED1BD-FF3C-43BD-A06F-8AD1A42178E0}" destId="{C93CCC9A-B2D8-4686-A90A-9624507D78E8}" srcOrd="0" destOrd="0" parTransId="{AEAF7DEE-8739-472B-B365-90DA67F159E0}" sibTransId="{ADACABE4-C735-41EA-A9DE-9C819E4003BC}"/>
    <dgm:cxn modelId="{0617C657-FBF1-FD41-B0CA-DF11CD29DE49}" type="presOf" srcId="{305CB387-2AE6-4B02-8FE8-3167E17C38D3}" destId="{374D6CA0-D161-454A-9ACD-912C7DB74B1E}" srcOrd="0" destOrd="0" presId="urn:microsoft.com/office/officeart/2005/8/layout/vList2"/>
    <dgm:cxn modelId="{92CCCD57-2F8E-1A47-B137-F807CA2C1DD6}" type="presOf" srcId="{8FBED1BD-FF3C-43BD-A06F-8AD1A42178E0}" destId="{EE620261-B56F-FF43-BC2E-4A68F5FDC1A9}" srcOrd="0" destOrd="0" presId="urn:microsoft.com/office/officeart/2005/8/layout/vList2"/>
    <dgm:cxn modelId="{710B9B7E-48C4-477A-9E9F-5AC428B840ED}" srcId="{305CB387-2AE6-4B02-8FE8-3167E17C38D3}" destId="{AFBFA58A-B5C1-4C59-AD6C-9ACEA1D863D9}" srcOrd="1" destOrd="0" parTransId="{33B01E88-0E1F-43EE-B329-E874545D5FC9}" sibTransId="{5CCF523E-4DE9-4794-B2B9-C83702702B4E}"/>
    <dgm:cxn modelId="{DCCF0FCA-3ADA-544B-B5E7-DD6FE3EE59C0}" type="presParOf" srcId="{374D6CA0-D161-454A-9ACD-912C7DB74B1E}" destId="{EE620261-B56F-FF43-BC2E-4A68F5FDC1A9}" srcOrd="0" destOrd="0" presId="urn:microsoft.com/office/officeart/2005/8/layout/vList2"/>
    <dgm:cxn modelId="{ED15ECA1-D931-1A49-BD6C-FDC1D65A689F}" type="presParOf" srcId="{374D6CA0-D161-454A-9ACD-912C7DB74B1E}" destId="{53733167-562C-0148-A095-945B2F7163E0}" srcOrd="1" destOrd="0" presId="urn:microsoft.com/office/officeart/2005/8/layout/vList2"/>
    <dgm:cxn modelId="{52BC0488-B9E2-1342-850A-C75201D00FF3}" type="presParOf" srcId="{374D6CA0-D161-454A-9ACD-912C7DB74B1E}" destId="{FAD27A92-0A55-5945-AB15-C16165964618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F90944F-F654-4451-8129-3314EFCEF62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BCE2DB7-EC29-4559-9C6D-0D30779B12FC}">
      <dgm:prSet/>
      <dgm:spPr/>
      <dgm:t>
        <a:bodyPr/>
        <a:lstStyle/>
        <a:p>
          <a:r>
            <a:rPr lang="en-US"/>
            <a:t>RelationshipExtractor</a:t>
          </a:r>
        </a:p>
      </dgm:t>
    </dgm:pt>
    <dgm:pt modelId="{FD3ADF89-469D-41FF-BD64-B717466796B6}" type="parTrans" cxnId="{CB287EA5-4122-4DE7-86DF-2AA01A0C3F19}">
      <dgm:prSet/>
      <dgm:spPr/>
      <dgm:t>
        <a:bodyPr/>
        <a:lstStyle/>
        <a:p>
          <a:endParaRPr lang="en-US"/>
        </a:p>
      </dgm:t>
    </dgm:pt>
    <dgm:pt modelId="{8BAFF653-EAE4-4F45-8647-D2542356BDF9}" type="sibTrans" cxnId="{CB287EA5-4122-4DE7-86DF-2AA01A0C3F19}">
      <dgm:prSet/>
      <dgm:spPr/>
      <dgm:t>
        <a:bodyPr/>
        <a:lstStyle/>
        <a:p>
          <a:endParaRPr lang="en-US"/>
        </a:p>
      </dgm:t>
    </dgm:pt>
    <dgm:pt modelId="{253770FA-A975-4EE1-90A7-D6E77455D948}">
      <dgm:prSet/>
      <dgm:spPr/>
      <dgm:t>
        <a:bodyPr/>
        <a:lstStyle/>
        <a:p>
          <a:r>
            <a:rPr lang="en-US"/>
            <a:t>Extracts co-occurances or sematic links</a:t>
          </a:r>
        </a:p>
      </dgm:t>
    </dgm:pt>
    <dgm:pt modelId="{7CA459B9-871E-4B5C-A7CB-5CC69BD35E6A}" type="parTrans" cxnId="{B05FD4B0-020A-412A-972E-BA3DC0A275A3}">
      <dgm:prSet/>
      <dgm:spPr/>
      <dgm:t>
        <a:bodyPr/>
        <a:lstStyle/>
        <a:p>
          <a:endParaRPr lang="en-US"/>
        </a:p>
      </dgm:t>
    </dgm:pt>
    <dgm:pt modelId="{21E4E9B5-1D4B-4C78-B3F5-B9642C3129F7}" type="sibTrans" cxnId="{B05FD4B0-020A-412A-972E-BA3DC0A275A3}">
      <dgm:prSet/>
      <dgm:spPr/>
      <dgm:t>
        <a:bodyPr/>
        <a:lstStyle/>
        <a:p>
          <a:endParaRPr lang="en-US"/>
        </a:p>
      </dgm:t>
    </dgm:pt>
    <dgm:pt modelId="{A65DA069-6BE7-4674-B29D-C16BCA455098}">
      <dgm:prSet/>
      <dgm:spPr/>
      <dgm:t>
        <a:bodyPr/>
        <a:lstStyle/>
        <a:p>
          <a:r>
            <a:rPr lang="en-US"/>
            <a:t>Limits total extracted relationships to avoid clutter</a:t>
          </a:r>
        </a:p>
      </dgm:t>
    </dgm:pt>
    <dgm:pt modelId="{9F066D3B-D5E0-4372-A2E9-F3B6DEB8DC62}" type="parTrans" cxnId="{581CF190-15B2-4E45-B721-13110B41FEBC}">
      <dgm:prSet/>
      <dgm:spPr/>
      <dgm:t>
        <a:bodyPr/>
        <a:lstStyle/>
        <a:p>
          <a:endParaRPr lang="en-US"/>
        </a:p>
      </dgm:t>
    </dgm:pt>
    <dgm:pt modelId="{FDBDF289-3659-4F88-A249-66222F622E6D}" type="sibTrans" cxnId="{581CF190-15B2-4E45-B721-13110B41FEBC}">
      <dgm:prSet/>
      <dgm:spPr/>
      <dgm:t>
        <a:bodyPr/>
        <a:lstStyle/>
        <a:p>
          <a:endParaRPr lang="en-US"/>
        </a:p>
      </dgm:t>
    </dgm:pt>
    <dgm:pt modelId="{B0ECD4BB-8D7C-440F-B2C4-31C95EA1F994}">
      <dgm:prSet/>
      <dgm:spPr/>
      <dgm:t>
        <a:bodyPr/>
        <a:lstStyle/>
        <a:p>
          <a:r>
            <a:rPr lang="en-US"/>
            <a:t>Outputs: list of pairs + optional weights</a:t>
          </a:r>
        </a:p>
      </dgm:t>
    </dgm:pt>
    <dgm:pt modelId="{B343B0C9-D931-42B4-8EA3-9D38A3D6666B}" type="parTrans" cxnId="{5CCBBDFA-7A33-4C89-BBE4-E623D39D7C2A}">
      <dgm:prSet/>
      <dgm:spPr/>
      <dgm:t>
        <a:bodyPr/>
        <a:lstStyle/>
        <a:p>
          <a:endParaRPr lang="en-US"/>
        </a:p>
      </dgm:t>
    </dgm:pt>
    <dgm:pt modelId="{4DF3804A-8530-4F93-8151-DF573E0E7DDA}" type="sibTrans" cxnId="{5CCBBDFA-7A33-4C89-BBE4-E623D39D7C2A}">
      <dgm:prSet/>
      <dgm:spPr/>
      <dgm:t>
        <a:bodyPr/>
        <a:lstStyle/>
        <a:p>
          <a:endParaRPr lang="en-US"/>
        </a:p>
      </dgm:t>
    </dgm:pt>
    <dgm:pt modelId="{D21148D4-1C44-6247-B3E4-B17DE896C8E5}" type="pres">
      <dgm:prSet presAssocID="{4F90944F-F654-4451-8129-3314EFCEF62D}" presName="linear" presStyleCnt="0">
        <dgm:presLayoutVars>
          <dgm:dir/>
          <dgm:animLvl val="lvl"/>
          <dgm:resizeHandles val="exact"/>
        </dgm:presLayoutVars>
      </dgm:prSet>
      <dgm:spPr/>
    </dgm:pt>
    <dgm:pt modelId="{8E48D3E0-819C-784A-9F74-289D7363C463}" type="pres">
      <dgm:prSet presAssocID="{7BCE2DB7-EC29-4559-9C6D-0D30779B12FC}" presName="parentLin" presStyleCnt="0"/>
      <dgm:spPr/>
    </dgm:pt>
    <dgm:pt modelId="{3573A498-3997-3A40-9A47-2EF3B0173B2D}" type="pres">
      <dgm:prSet presAssocID="{7BCE2DB7-EC29-4559-9C6D-0D30779B12FC}" presName="parentLeftMargin" presStyleLbl="node1" presStyleIdx="0" presStyleCnt="2"/>
      <dgm:spPr/>
    </dgm:pt>
    <dgm:pt modelId="{05F420A2-CB5C-014B-892A-8DF0424D8C72}" type="pres">
      <dgm:prSet presAssocID="{7BCE2DB7-EC29-4559-9C6D-0D30779B12F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F17DCDD-85FF-044D-B97D-D9B1F85C26C4}" type="pres">
      <dgm:prSet presAssocID="{7BCE2DB7-EC29-4559-9C6D-0D30779B12FC}" presName="negativeSpace" presStyleCnt="0"/>
      <dgm:spPr/>
    </dgm:pt>
    <dgm:pt modelId="{7B4F6071-556C-F04B-A023-10B5DB3DF412}" type="pres">
      <dgm:prSet presAssocID="{7BCE2DB7-EC29-4559-9C6D-0D30779B12FC}" presName="childText" presStyleLbl="conFgAcc1" presStyleIdx="0" presStyleCnt="2">
        <dgm:presLayoutVars>
          <dgm:bulletEnabled val="1"/>
        </dgm:presLayoutVars>
      </dgm:prSet>
      <dgm:spPr/>
    </dgm:pt>
    <dgm:pt modelId="{5C11A8DC-1056-C34D-8F29-D126ADE371CE}" type="pres">
      <dgm:prSet presAssocID="{8BAFF653-EAE4-4F45-8647-D2542356BDF9}" presName="spaceBetweenRectangles" presStyleCnt="0"/>
      <dgm:spPr/>
    </dgm:pt>
    <dgm:pt modelId="{B9A1FD69-A748-1A4C-B817-F07520E5368C}" type="pres">
      <dgm:prSet presAssocID="{B0ECD4BB-8D7C-440F-B2C4-31C95EA1F994}" presName="parentLin" presStyleCnt="0"/>
      <dgm:spPr/>
    </dgm:pt>
    <dgm:pt modelId="{A17AE2EC-79A9-C847-9874-6CB31D6CD5CD}" type="pres">
      <dgm:prSet presAssocID="{B0ECD4BB-8D7C-440F-B2C4-31C95EA1F994}" presName="parentLeftMargin" presStyleLbl="node1" presStyleIdx="0" presStyleCnt="2"/>
      <dgm:spPr/>
    </dgm:pt>
    <dgm:pt modelId="{16F0109D-A51F-2344-96A3-BBAF8ED89C97}" type="pres">
      <dgm:prSet presAssocID="{B0ECD4BB-8D7C-440F-B2C4-31C95EA1F99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E4C2F52-A20E-3E41-9995-5ACA14F64324}" type="pres">
      <dgm:prSet presAssocID="{B0ECD4BB-8D7C-440F-B2C4-31C95EA1F994}" presName="negativeSpace" presStyleCnt="0"/>
      <dgm:spPr/>
    </dgm:pt>
    <dgm:pt modelId="{E0674F5A-015F-9548-A581-A210D09D5A71}" type="pres">
      <dgm:prSet presAssocID="{B0ECD4BB-8D7C-440F-B2C4-31C95EA1F994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274F5612-81E8-614A-A789-082884A32E37}" type="presOf" srcId="{A65DA069-6BE7-4674-B29D-C16BCA455098}" destId="{7B4F6071-556C-F04B-A023-10B5DB3DF412}" srcOrd="0" destOrd="1" presId="urn:microsoft.com/office/officeart/2005/8/layout/list1"/>
    <dgm:cxn modelId="{37C57C5A-439E-A746-8246-51DB66D7BC83}" type="presOf" srcId="{253770FA-A975-4EE1-90A7-D6E77455D948}" destId="{7B4F6071-556C-F04B-A023-10B5DB3DF412}" srcOrd="0" destOrd="0" presId="urn:microsoft.com/office/officeart/2005/8/layout/list1"/>
    <dgm:cxn modelId="{379B0B88-0DEF-D94A-8F14-D2BA0D897312}" type="presOf" srcId="{7BCE2DB7-EC29-4559-9C6D-0D30779B12FC}" destId="{3573A498-3997-3A40-9A47-2EF3B0173B2D}" srcOrd="0" destOrd="0" presId="urn:microsoft.com/office/officeart/2005/8/layout/list1"/>
    <dgm:cxn modelId="{581CF190-15B2-4E45-B721-13110B41FEBC}" srcId="{7BCE2DB7-EC29-4559-9C6D-0D30779B12FC}" destId="{A65DA069-6BE7-4674-B29D-C16BCA455098}" srcOrd="1" destOrd="0" parTransId="{9F066D3B-D5E0-4372-A2E9-F3B6DEB8DC62}" sibTransId="{FDBDF289-3659-4F88-A249-66222F622E6D}"/>
    <dgm:cxn modelId="{CB287EA5-4122-4DE7-86DF-2AA01A0C3F19}" srcId="{4F90944F-F654-4451-8129-3314EFCEF62D}" destId="{7BCE2DB7-EC29-4559-9C6D-0D30779B12FC}" srcOrd="0" destOrd="0" parTransId="{FD3ADF89-469D-41FF-BD64-B717466796B6}" sibTransId="{8BAFF653-EAE4-4F45-8647-D2542356BDF9}"/>
    <dgm:cxn modelId="{B05FD4B0-020A-412A-972E-BA3DC0A275A3}" srcId="{7BCE2DB7-EC29-4559-9C6D-0D30779B12FC}" destId="{253770FA-A975-4EE1-90A7-D6E77455D948}" srcOrd="0" destOrd="0" parTransId="{7CA459B9-871E-4B5C-A7CB-5CC69BD35E6A}" sibTransId="{21E4E9B5-1D4B-4C78-B3F5-B9642C3129F7}"/>
    <dgm:cxn modelId="{B4AEA4B9-EC67-AA42-8F0B-A9D2C827AE8A}" type="presOf" srcId="{B0ECD4BB-8D7C-440F-B2C4-31C95EA1F994}" destId="{16F0109D-A51F-2344-96A3-BBAF8ED89C97}" srcOrd="1" destOrd="0" presId="urn:microsoft.com/office/officeart/2005/8/layout/list1"/>
    <dgm:cxn modelId="{571CE7DA-42B8-C740-9AAD-2C0143311261}" type="presOf" srcId="{4F90944F-F654-4451-8129-3314EFCEF62D}" destId="{D21148D4-1C44-6247-B3E4-B17DE896C8E5}" srcOrd="0" destOrd="0" presId="urn:microsoft.com/office/officeart/2005/8/layout/list1"/>
    <dgm:cxn modelId="{B78C58F5-7535-084A-98AA-F75DAA7923EA}" type="presOf" srcId="{7BCE2DB7-EC29-4559-9C6D-0D30779B12FC}" destId="{05F420A2-CB5C-014B-892A-8DF0424D8C72}" srcOrd="1" destOrd="0" presId="urn:microsoft.com/office/officeart/2005/8/layout/list1"/>
    <dgm:cxn modelId="{5CCBBDFA-7A33-4C89-BBE4-E623D39D7C2A}" srcId="{4F90944F-F654-4451-8129-3314EFCEF62D}" destId="{B0ECD4BB-8D7C-440F-B2C4-31C95EA1F994}" srcOrd="1" destOrd="0" parTransId="{B343B0C9-D931-42B4-8EA3-9D38A3D6666B}" sibTransId="{4DF3804A-8530-4F93-8151-DF573E0E7DDA}"/>
    <dgm:cxn modelId="{BDA19AFB-9A31-DA40-9FBA-15A6F5D46E28}" type="presOf" srcId="{B0ECD4BB-8D7C-440F-B2C4-31C95EA1F994}" destId="{A17AE2EC-79A9-C847-9874-6CB31D6CD5CD}" srcOrd="0" destOrd="0" presId="urn:microsoft.com/office/officeart/2005/8/layout/list1"/>
    <dgm:cxn modelId="{DA20EA17-F6B7-664E-BE73-5E3B6E94B1B5}" type="presParOf" srcId="{D21148D4-1C44-6247-B3E4-B17DE896C8E5}" destId="{8E48D3E0-819C-784A-9F74-289D7363C463}" srcOrd="0" destOrd="0" presId="urn:microsoft.com/office/officeart/2005/8/layout/list1"/>
    <dgm:cxn modelId="{5AD65E72-9779-C14B-8AD9-3EF8F555C5CC}" type="presParOf" srcId="{8E48D3E0-819C-784A-9F74-289D7363C463}" destId="{3573A498-3997-3A40-9A47-2EF3B0173B2D}" srcOrd="0" destOrd="0" presId="urn:microsoft.com/office/officeart/2005/8/layout/list1"/>
    <dgm:cxn modelId="{0A69CB0E-C4AF-8547-9448-9DC36ACD74D2}" type="presParOf" srcId="{8E48D3E0-819C-784A-9F74-289D7363C463}" destId="{05F420A2-CB5C-014B-892A-8DF0424D8C72}" srcOrd="1" destOrd="0" presId="urn:microsoft.com/office/officeart/2005/8/layout/list1"/>
    <dgm:cxn modelId="{786C5CFE-E351-5C4A-B4B7-8AC3A2C8F229}" type="presParOf" srcId="{D21148D4-1C44-6247-B3E4-B17DE896C8E5}" destId="{AF17DCDD-85FF-044D-B97D-D9B1F85C26C4}" srcOrd="1" destOrd="0" presId="urn:microsoft.com/office/officeart/2005/8/layout/list1"/>
    <dgm:cxn modelId="{87E7A0D1-DBD7-1F4A-BF9A-AC7C5DC932B5}" type="presParOf" srcId="{D21148D4-1C44-6247-B3E4-B17DE896C8E5}" destId="{7B4F6071-556C-F04B-A023-10B5DB3DF412}" srcOrd="2" destOrd="0" presId="urn:microsoft.com/office/officeart/2005/8/layout/list1"/>
    <dgm:cxn modelId="{BD35DDDB-63C1-5146-BD6B-E03DD8D4CFEF}" type="presParOf" srcId="{D21148D4-1C44-6247-B3E4-B17DE896C8E5}" destId="{5C11A8DC-1056-C34D-8F29-D126ADE371CE}" srcOrd="3" destOrd="0" presId="urn:microsoft.com/office/officeart/2005/8/layout/list1"/>
    <dgm:cxn modelId="{8522FF40-9B80-5542-AAF0-7A2A5FE389C4}" type="presParOf" srcId="{D21148D4-1C44-6247-B3E4-B17DE896C8E5}" destId="{B9A1FD69-A748-1A4C-B817-F07520E5368C}" srcOrd="4" destOrd="0" presId="urn:microsoft.com/office/officeart/2005/8/layout/list1"/>
    <dgm:cxn modelId="{86E75CFB-F3BB-D045-8053-4162D6CE56C6}" type="presParOf" srcId="{B9A1FD69-A748-1A4C-B817-F07520E5368C}" destId="{A17AE2EC-79A9-C847-9874-6CB31D6CD5CD}" srcOrd="0" destOrd="0" presId="urn:microsoft.com/office/officeart/2005/8/layout/list1"/>
    <dgm:cxn modelId="{9D115E67-9026-4641-AB1C-EFD0C5A809C2}" type="presParOf" srcId="{B9A1FD69-A748-1A4C-B817-F07520E5368C}" destId="{16F0109D-A51F-2344-96A3-BBAF8ED89C97}" srcOrd="1" destOrd="0" presId="urn:microsoft.com/office/officeart/2005/8/layout/list1"/>
    <dgm:cxn modelId="{16F80784-A58A-1E42-9E38-8ABEA4FCFFF5}" type="presParOf" srcId="{D21148D4-1C44-6247-B3E4-B17DE896C8E5}" destId="{4E4C2F52-A20E-3E41-9995-5ACA14F64324}" srcOrd="5" destOrd="0" presId="urn:microsoft.com/office/officeart/2005/8/layout/list1"/>
    <dgm:cxn modelId="{67D4BE83-F535-FC44-9652-F6CD602A09F8}" type="presParOf" srcId="{D21148D4-1C44-6247-B3E4-B17DE896C8E5}" destId="{E0674F5A-015F-9548-A581-A210D09D5A7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55147C-C3A4-7B48-90C0-1AC0299A9C4C}">
      <dsp:nvSpPr>
        <dsp:cNvPr id="0" name=""/>
        <dsp:cNvSpPr/>
      </dsp:nvSpPr>
      <dsp:spPr>
        <a:xfrm>
          <a:off x="0" y="739808"/>
          <a:ext cx="1994051" cy="12662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08AFE-63C5-FD4F-90CB-AC2CCB1BFC84}">
      <dsp:nvSpPr>
        <dsp:cNvPr id="0" name=""/>
        <dsp:cNvSpPr/>
      </dsp:nvSpPr>
      <dsp:spPr>
        <a:xfrm>
          <a:off x="221561" y="950291"/>
          <a:ext cx="1994051" cy="12662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Daylin Hart: Concept Extraction</a:t>
          </a:r>
        </a:p>
      </dsp:txBody>
      <dsp:txXfrm>
        <a:off x="258647" y="987377"/>
        <a:ext cx="1919879" cy="1192050"/>
      </dsp:txXfrm>
    </dsp:sp>
    <dsp:sp modelId="{6296FCF5-CA76-204A-B047-8239DD003113}">
      <dsp:nvSpPr>
        <dsp:cNvPr id="0" name=""/>
        <dsp:cNvSpPr/>
      </dsp:nvSpPr>
      <dsp:spPr>
        <a:xfrm>
          <a:off x="2437174" y="739808"/>
          <a:ext cx="1994051" cy="12662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2030C9-3432-C94E-A02F-649CF4011F60}">
      <dsp:nvSpPr>
        <dsp:cNvPr id="0" name=""/>
        <dsp:cNvSpPr/>
      </dsp:nvSpPr>
      <dsp:spPr>
        <a:xfrm>
          <a:off x="2658735" y="950291"/>
          <a:ext cx="1994051" cy="12662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Juston Bryant: Relationship Modeling</a:t>
          </a:r>
        </a:p>
      </dsp:txBody>
      <dsp:txXfrm>
        <a:off x="2695821" y="987377"/>
        <a:ext cx="1919879" cy="1192050"/>
      </dsp:txXfrm>
    </dsp:sp>
    <dsp:sp modelId="{BEB4197F-FEEB-8649-A7BB-73BA28C08477}">
      <dsp:nvSpPr>
        <dsp:cNvPr id="0" name=""/>
        <dsp:cNvSpPr/>
      </dsp:nvSpPr>
      <dsp:spPr>
        <a:xfrm>
          <a:off x="4874348" y="739808"/>
          <a:ext cx="1994051" cy="12662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E0D6A2-4ECA-844D-B1F7-78CBF71C3F32}">
      <dsp:nvSpPr>
        <dsp:cNvPr id="0" name=""/>
        <dsp:cNvSpPr/>
      </dsp:nvSpPr>
      <dsp:spPr>
        <a:xfrm>
          <a:off x="5095910" y="950291"/>
          <a:ext cx="1994051" cy="12662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Ashley Archibald: Evaluation &amp; Testing</a:t>
          </a:r>
        </a:p>
      </dsp:txBody>
      <dsp:txXfrm>
        <a:off x="5132996" y="987377"/>
        <a:ext cx="1919879" cy="11920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036CBC-C917-4202-9C95-4B4A06D31E0C}">
      <dsp:nvSpPr>
        <dsp:cNvPr id="0" name=""/>
        <dsp:cNvSpPr/>
      </dsp:nvSpPr>
      <dsp:spPr>
        <a:xfrm>
          <a:off x="793545" y="534357"/>
          <a:ext cx="884390" cy="8843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AF54CB-44DA-44E5-8FE4-4105A0373A93}">
      <dsp:nvSpPr>
        <dsp:cNvPr id="0" name=""/>
        <dsp:cNvSpPr/>
      </dsp:nvSpPr>
      <dsp:spPr>
        <a:xfrm>
          <a:off x="253084" y="1701965"/>
          <a:ext cx="196531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Human understand content better through connections.</a:t>
          </a:r>
        </a:p>
      </dsp:txBody>
      <dsp:txXfrm>
        <a:off x="253084" y="1701965"/>
        <a:ext cx="1965311" cy="720000"/>
      </dsp:txXfrm>
    </dsp:sp>
    <dsp:sp modelId="{30D8D670-8DBC-4F1F-B487-8CED0AE3287A}">
      <dsp:nvSpPr>
        <dsp:cNvPr id="0" name=""/>
        <dsp:cNvSpPr/>
      </dsp:nvSpPr>
      <dsp:spPr>
        <a:xfrm>
          <a:off x="3102785" y="534357"/>
          <a:ext cx="884390" cy="8843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558E4E-699F-40E4-AE2F-B39DB028365C}">
      <dsp:nvSpPr>
        <dsp:cNvPr id="0" name=""/>
        <dsp:cNvSpPr/>
      </dsp:nvSpPr>
      <dsp:spPr>
        <a:xfrm>
          <a:off x="2562325" y="1701965"/>
          <a:ext cx="196531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Concept maps visually reinforce key ideas + relationships.</a:t>
          </a:r>
        </a:p>
      </dsp:txBody>
      <dsp:txXfrm>
        <a:off x="2562325" y="1701965"/>
        <a:ext cx="1965311" cy="720000"/>
      </dsp:txXfrm>
    </dsp:sp>
    <dsp:sp modelId="{30F10ED6-13EA-4C75-A8FB-A2114F9BE819}">
      <dsp:nvSpPr>
        <dsp:cNvPr id="0" name=""/>
        <dsp:cNvSpPr/>
      </dsp:nvSpPr>
      <dsp:spPr>
        <a:xfrm>
          <a:off x="5412026" y="534357"/>
          <a:ext cx="884390" cy="8843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079BCF-9213-4B52-A080-B301BC7074B5}">
      <dsp:nvSpPr>
        <dsp:cNvPr id="0" name=""/>
        <dsp:cNvSpPr/>
      </dsp:nvSpPr>
      <dsp:spPr>
        <a:xfrm>
          <a:off x="4871566" y="1701965"/>
          <a:ext cx="196531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Breaking text into smaller chunks enhances sematic clarity.</a:t>
          </a:r>
        </a:p>
      </dsp:txBody>
      <dsp:txXfrm>
        <a:off x="4871566" y="1701965"/>
        <a:ext cx="1965311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579B5D-FD3E-4EEF-BB7E-EA9ECE83C739}">
      <dsp:nvSpPr>
        <dsp:cNvPr id="0" name=""/>
        <dsp:cNvSpPr/>
      </dsp:nvSpPr>
      <dsp:spPr>
        <a:xfrm>
          <a:off x="793545" y="534357"/>
          <a:ext cx="884390" cy="8843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35BBF6-3166-4BB3-9616-468BF922922C}">
      <dsp:nvSpPr>
        <dsp:cNvPr id="0" name=""/>
        <dsp:cNvSpPr/>
      </dsp:nvSpPr>
      <dsp:spPr>
        <a:xfrm>
          <a:off x="253084" y="1701965"/>
          <a:ext cx="196531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Load and split text(chapters)</a:t>
          </a:r>
        </a:p>
      </dsp:txBody>
      <dsp:txXfrm>
        <a:off x="253084" y="1701965"/>
        <a:ext cx="1965311" cy="720000"/>
      </dsp:txXfrm>
    </dsp:sp>
    <dsp:sp modelId="{B573C387-CF36-428D-992D-4A8CCB61A865}">
      <dsp:nvSpPr>
        <dsp:cNvPr id="0" name=""/>
        <dsp:cNvSpPr/>
      </dsp:nvSpPr>
      <dsp:spPr>
        <a:xfrm>
          <a:off x="3102785" y="534357"/>
          <a:ext cx="884390" cy="8843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99E983-D9D3-4358-BE52-68E9FE4B94E9}">
      <dsp:nvSpPr>
        <dsp:cNvPr id="0" name=""/>
        <dsp:cNvSpPr/>
      </dsp:nvSpPr>
      <dsp:spPr>
        <a:xfrm>
          <a:off x="2562325" y="1701965"/>
          <a:ext cx="196531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Extract top concepts from each chunk.</a:t>
          </a:r>
        </a:p>
      </dsp:txBody>
      <dsp:txXfrm>
        <a:off x="2562325" y="1701965"/>
        <a:ext cx="1965311" cy="720000"/>
      </dsp:txXfrm>
    </dsp:sp>
    <dsp:sp modelId="{1080ED74-71B5-46F1-A01C-70C68C51DFB3}">
      <dsp:nvSpPr>
        <dsp:cNvPr id="0" name=""/>
        <dsp:cNvSpPr/>
      </dsp:nvSpPr>
      <dsp:spPr>
        <a:xfrm>
          <a:off x="5412026" y="534357"/>
          <a:ext cx="884390" cy="8843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560FDE-F0DB-40E0-BE54-83732F52562A}">
      <dsp:nvSpPr>
        <dsp:cNvPr id="0" name=""/>
        <dsp:cNvSpPr/>
      </dsp:nvSpPr>
      <dsp:spPr>
        <a:xfrm>
          <a:off x="4871566" y="1701965"/>
          <a:ext cx="196531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Extract relationships between concepts.</a:t>
          </a:r>
        </a:p>
      </dsp:txBody>
      <dsp:txXfrm>
        <a:off x="4871566" y="1701965"/>
        <a:ext cx="1965311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3810D1-C906-417D-B547-CE10768533C6}">
      <dsp:nvSpPr>
        <dsp:cNvPr id="0" name=""/>
        <dsp:cNvSpPr/>
      </dsp:nvSpPr>
      <dsp:spPr>
        <a:xfrm>
          <a:off x="0" y="480402"/>
          <a:ext cx="7089962" cy="8868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FDEDA9-E8EC-4501-A235-0A0559D6CFCF}">
      <dsp:nvSpPr>
        <dsp:cNvPr id="0" name=""/>
        <dsp:cNvSpPr/>
      </dsp:nvSpPr>
      <dsp:spPr>
        <a:xfrm>
          <a:off x="268286" y="679954"/>
          <a:ext cx="487793" cy="4877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E1C828-06C0-4C72-8029-60CF78601961}">
      <dsp:nvSpPr>
        <dsp:cNvPr id="0" name=""/>
        <dsp:cNvSpPr/>
      </dsp:nvSpPr>
      <dsp:spPr>
        <a:xfrm>
          <a:off x="1024365" y="480402"/>
          <a:ext cx="6065596" cy="886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863" tIns="93863" rIns="93863" bIns="9386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Data source: Chapters from textbook</a:t>
          </a:r>
        </a:p>
      </dsp:txBody>
      <dsp:txXfrm>
        <a:off x="1024365" y="480402"/>
        <a:ext cx="6065596" cy="886896"/>
      </dsp:txXfrm>
    </dsp:sp>
    <dsp:sp modelId="{51EC9941-DE00-44A9-AA82-8DA928067396}">
      <dsp:nvSpPr>
        <dsp:cNvPr id="0" name=""/>
        <dsp:cNvSpPr/>
      </dsp:nvSpPr>
      <dsp:spPr>
        <a:xfrm>
          <a:off x="0" y="1589023"/>
          <a:ext cx="7089962" cy="8868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1529D7-C1DF-4E78-9929-EBCED28EBF9B}">
      <dsp:nvSpPr>
        <dsp:cNvPr id="0" name=""/>
        <dsp:cNvSpPr/>
      </dsp:nvSpPr>
      <dsp:spPr>
        <a:xfrm>
          <a:off x="268286" y="1788575"/>
          <a:ext cx="487793" cy="4877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D0B564-9AC8-4422-9A20-32B21661951D}">
      <dsp:nvSpPr>
        <dsp:cNvPr id="0" name=""/>
        <dsp:cNvSpPr/>
      </dsp:nvSpPr>
      <dsp:spPr>
        <a:xfrm>
          <a:off x="1024365" y="1589023"/>
          <a:ext cx="3190482" cy="886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863" tIns="93863" rIns="93863" bIns="9386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Train/Test split:</a:t>
          </a:r>
        </a:p>
      </dsp:txBody>
      <dsp:txXfrm>
        <a:off x="1024365" y="1589023"/>
        <a:ext cx="3190482" cy="886896"/>
      </dsp:txXfrm>
    </dsp:sp>
    <dsp:sp modelId="{4A4C2F16-685A-49C5-82D4-0BB1593A63EE}">
      <dsp:nvSpPr>
        <dsp:cNvPr id="0" name=""/>
        <dsp:cNvSpPr/>
      </dsp:nvSpPr>
      <dsp:spPr>
        <a:xfrm>
          <a:off x="4214848" y="1589023"/>
          <a:ext cx="2875113" cy="886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863" tIns="93863" rIns="93863" bIns="9386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Train: Ch 1-5, 7-9, 13-19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Test: Ch 6, 10-12</a:t>
          </a:r>
        </a:p>
      </dsp:txBody>
      <dsp:txXfrm>
        <a:off x="4214848" y="1589023"/>
        <a:ext cx="2875113" cy="88689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20261-B56F-FF43-BC2E-4A68F5FDC1A9}">
      <dsp:nvSpPr>
        <dsp:cNvPr id="0" name=""/>
        <dsp:cNvSpPr/>
      </dsp:nvSpPr>
      <dsp:spPr>
        <a:xfrm>
          <a:off x="0" y="384965"/>
          <a:ext cx="7089962" cy="6949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kern="1200"/>
            <a:t>Use ConceptExtractor:</a:t>
          </a:r>
        </a:p>
      </dsp:txBody>
      <dsp:txXfrm>
        <a:off x="33926" y="418891"/>
        <a:ext cx="7022110" cy="627128"/>
      </dsp:txXfrm>
    </dsp:sp>
    <dsp:sp modelId="{53733167-562C-0148-A095-945B2F7163E0}">
      <dsp:nvSpPr>
        <dsp:cNvPr id="0" name=""/>
        <dsp:cNvSpPr/>
      </dsp:nvSpPr>
      <dsp:spPr>
        <a:xfrm>
          <a:off x="0" y="1079945"/>
          <a:ext cx="7089962" cy="796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5106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Rank top N concepts in each chunk</a:t>
          </a:r>
        </a:p>
        <a:p>
          <a:pPr marL="228600" lvl="1" indent="-228600" algn="l" defTabSz="9334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Tokenization + Filtering</a:t>
          </a:r>
        </a:p>
      </dsp:txBody>
      <dsp:txXfrm>
        <a:off x="0" y="1079945"/>
        <a:ext cx="7089962" cy="796432"/>
      </dsp:txXfrm>
    </dsp:sp>
    <dsp:sp modelId="{FAD27A92-0A55-5945-AB15-C16165964618}">
      <dsp:nvSpPr>
        <dsp:cNvPr id="0" name=""/>
        <dsp:cNvSpPr/>
      </dsp:nvSpPr>
      <dsp:spPr>
        <a:xfrm>
          <a:off x="0" y="1876377"/>
          <a:ext cx="7089962" cy="6949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kern="1200"/>
            <a:t>Benefits of chunking text(1000- word window)</a:t>
          </a:r>
        </a:p>
      </dsp:txBody>
      <dsp:txXfrm>
        <a:off x="33926" y="1910303"/>
        <a:ext cx="7022110" cy="62712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4F6071-556C-F04B-A023-10B5DB3DF412}">
      <dsp:nvSpPr>
        <dsp:cNvPr id="0" name=""/>
        <dsp:cNvSpPr/>
      </dsp:nvSpPr>
      <dsp:spPr>
        <a:xfrm>
          <a:off x="0" y="500536"/>
          <a:ext cx="7089962" cy="12820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0260" tIns="458216" rIns="55026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Extracts co-occurances or sematic links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Limits total extracted relationships to avoid clutter</a:t>
          </a:r>
        </a:p>
      </dsp:txBody>
      <dsp:txXfrm>
        <a:off x="0" y="500536"/>
        <a:ext cx="7089962" cy="1282049"/>
      </dsp:txXfrm>
    </dsp:sp>
    <dsp:sp modelId="{05F420A2-CB5C-014B-892A-8DF0424D8C72}">
      <dsp:nvSpPr>
        <dsp:cNvPr id="0" name=""/>
        <dsp:cNvSpPr/>
      </dsp:nvSpPr>
      <dsp:spPr>
        <a:xfrm>
          <a:off x="354498" y="175816"/>
          <a:ext cx="4962973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7589" tIns="0" rIns="18758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RelationshipExtractor</a:t>
          </a:r>
        </a:p>
      </dsp:txBody>
      <dsp:txXfrm>
        <a:off x="386201" y="207519"/>
        <a:ext cx="4899567" cy="586034"/>
      </dsp:txXfrm>
    </dsp:sp>
    <dsp:sp modelId="{E0674F5A-015F-9548-A581-A210D09D5A71}">
      <dsp:nvSpPr>
        <dsp:cNvPr id="0" name=""/>
        <dsp:cNvSpPr/>
      </dsp:nvSpPr>
      <dsp:spPr>
        <a:xfrm>
          <a:off x="0" y="2226106"/>
          <a:ext cx="7089962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F0109D-A51F-2344-96A3-BBAF8ED89C97}">
      <dsp:nvSpPr>
        <dsp:cNvPr id="0" name=""/>
        <dsp:cNvSpPr/>
      </dsp:nvSpPr>
      <dsp:spPr>
        <a:xfrm>
          <a:off x="354498" y="1901386"/>
          <a:ext cx="4962973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7589" tIns="0" rIns="18758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Outputs: list of pairs + optional weights</a:t>
          </a:r>
        </a:p>
      </dsp:txBody>
      <dsp:txXfrm>
        <a:off x="386201" y="1933089"/>
        <a:ext cx="4899567" cy="586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5388" y="1092784"/>
            <a:ext cx="7089962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5388" y="2952540"/>
            <a:ext cx="7089962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CED90-F502-4641-A266-2613A07AD338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4BF4E-A8F6-9D43-8991-E0753F64A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994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5387" y="342900"/>
            <a:ext cx="7089963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2856" y="1614770"/>
            <a:ext cx="3982494" cy="249106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25388" y="1614770"/>
            <a:ext cx="2799096" cy="2491065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CED90-F502-4641-A266-2613A07AD338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4BF4E-A8F6-9D43-8991-E0753F64A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512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5387" y="342900"/>
            <a:ext cx="7089963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03694" y="1667435"/>
            <a:ext cx="3611656" cy="2728353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25387" y="1667434"/>
            <a:ext cx="3146613" cy="272835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CED90-F502-4641-A266-2613A07AD338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4BF4E-A8F6-9D43-8991-E0753F64A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96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5388" y="102393"/>
            <a:ext cx="7089962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CED90-F502-4641-A266-2613A07AD338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4BF4E-A8F6-9D43-8991-E0753F64A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4985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25388" y="273844"/>
            <a:ext cx="5003987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CED90-F502-4641-A266-2613A07AD338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4BF4E-A8F6-9D43-8991-E0753F64A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964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CED90-F502-4641-A266-2613A07AD338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4BF4E-A8F6-9D43-8991-E0753F64A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10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5388" y="1282304"/>
            <a:ext cx="7089962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5388" y="3442098"/>
            <a:ext cx="7089962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CED90-F502-4641-A266-2613A07AD338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4BF4E-A8F6-9D43-8991-E0753F64A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924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5388" y="102393"/>
            <a:ext cx="7089962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5388" y="1646482"/>
            <a:ext cx="3089462" cy="254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46482"/>
            <a:ext cx="3886200" cy="254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CED90-F502-4641-A266-2613A07AD338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4BF4E-A8F6-9D43-8991-E0753F64A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217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5388" y="34981"/>
            <a:ext cx="7091153" cy="12029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5387" y="1260872"/>
            <a:ext cx="3425867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25387" y="1878806"/>
            <a:ext cx="3425867" cy="276344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1953" y="1260872"/>
            <a:ext cx="3425868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1953" y="1878806"/>
            <a:ext cx="3425868" cy="276344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CED90-F502-4641-A266-2613A07AD338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4BF4E-A8F6-9D43-8991-E0753F64A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81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5388" y="102393"/>
            <a:ext cx="7089962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CED90-F502-4641-A266-2613A07AD338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4BF4E-A8F6-9D43-8991-E0753F64A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349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2369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712E2D8-00CB-5140-BB91-9493BB5661E3}"/>
              </a:ext>
            </a:extLst>
          </p:cNvPr>
          <p:cNvSpPr/>
          <p:nvPr userDrawn="1"/>
        </p:nvSpPr>
        <p:spPr>
          <a:xfrm>
            <a:off x="-1" y="0"/>
            <a:ext cx="1110953" cy="5143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660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8180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25388" y="102393"/>
            <a:ext cx="7089962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5388" y="1676399"/>
            <a:ext cx="7089962" cy="2956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25388" y="4767263"/>
            <a:ext cx="18825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CED90-F502-4641-A266-2613A07AD338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23129" y="4767263"/>
            <a:ext cx="259192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34BF4E-A8F6-9D43-8991-E0753F64A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98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2" r:id="rId8"/>
    <p:sldLayoutId id="2147483673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C2BCB-C041-444D-BD7B-C9C0A26504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Data Magicians – Machine Learning Concept Map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0436E9-7C4D-E64E-B98F-03178A1826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Kennesaw State University</a:t>
            </a:r>
          </a:p>
          <a:p>
            <a:r>
              <a:rPr lang="en-US">
                <a:ea typeface="Calibri"/>
                <a:cs typeface="Calibri"/>
              </a:rPr>
              <a:t>Spring 2025</a:t>
            </a:r>
          </a:p>
          <a:p>
            <a:r>
              <a:rPr lang="en-US">
                <a:ea typeface="Calibri"/>
                <a:cs typeface="Calibri"/>
              </a:rPr>
              <a:t>CS7267 – Machine Learning</a:t>
            </a:r>
          </a:p>
        </p:txBody>
      </p:sp>
      <p:pic>
        <p:nvPicPr>
          <p:cNvPr id="11" name="Audio Recording Apr 22, 2025 at 21:08:36">
            <a:hlinkClick r:id="" action="ppaction://media"/>
            <a:extLst>
              <a:ext uri="{FF2B5EF4-FFF2-40B4-BE49-F238E27FC236}">
                <a16:creationId xmlns:a16="http://schemas.microsoft.com/office/drawing/2014/main" id="{7B4E9674-187F-CE7C-7B58-B24403A52D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02550" y="323791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5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6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46F5-D4E9-C5AF-2BC8-0C73F6062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Concept Map – Train &amp; Test Data</a:t>
            </a:r>
            <a:endParaRPr lang="en-US"/>
          </a:p>
        </p:txBody>
      </p:sp>
      <p:pic>
        <p:nvPicPr>
          <p:cNvPr id="4" name="Content Placeholder 3" descr="A network of blue dots and lines&#10;&#10;AI-generated content may be incorrect.">
            <a:extLst>
              <a:ext uri="{FF2B5EF4-FFF2-40B4-BE49-F238E27FC236}">
                <a16:creationId xmlns:a16="http://schemas.microsoft.com/office/drawing/2014/main" id="{A3A0DEF2-05A1-D9C6-E32B-B0259C8515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8209" y="1611964"/>
            <a:ext cx="3892583" cy="3527559"/>
          </a:xfrm>
        </p:spPr>
      </p:pic>
      <p:pic>
        <p:nvPicPr>
          <p:cNvPr id="6" name="Picture 5" descr="A diagram of a network&#10;&#10;AI-generated content may be incorrect.">
            <a:extLst>
              <a:ext uri="{FF2B5EF4-FFF2-40B4-BE49-F238E27FC236}">
                <a16:creationId xmlns:a16="http://schemas.microsoft.com/office/drawing/2014/main" id="{54CFFE8B-D0F0-6951-6DD9-F9F876470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8996" y="1606669"/>
            <a:ext cx="4844941" cy="3396651"/>
          </a:xfrm>
          <a:prstGeom prst="rect">
            <a:avLst/>
          </a:prstGeom>
        </p:spPr>
      </p:pic>
      <p:pic>
        <p:nvPicPr>
          <p:cNvPr id="3" name="Train and Test Data">
            <a:hlinkClick r:id="" action="ppaction://media"/>
            <a:extLst>
              <a:ext uri="{FF2B5EF4-FFF2-40B4-BE49-F238E27FC236}">
                <a16:creationId xmlns:a16="http://schemas.microsoft.com/office/drawing/2014/main" id="{081E252D-BAA1-4E5D-8452-E16DAF06DE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96574" y="451595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72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980"/>
    </mc:Choice>
    <mc:Fallback>
      <p:transition spd="slow" advTm="64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9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A88FC-CB90-D9E0-E0AC-C3FFC6845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Concept Map (HTML graph interaction)</a:t>
            </a:r>
            <a:endParaRPr lang="en-US"/>
          </a:p>
        </p:txBody>
      </p:sp>
      <p:pic>
        <p:nvPicPr>
          <p:cNvPr id="4" name="Content Placeholder 3" descr="A diagram of a network&#10;&#10;AI-generated content may be incorrect.">
            <a:extLst>
              <a:ext uri="{FF2B5EF4-FFF2-40B4-BE49-F238E27FC236}">
                <a16:creationId xmlns:a16="http://schemas.microsoft.com/office/drawing/2014/main" id="{AE004252-801A-7A48-D21D-4FE86326F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573" y="1648521"/>
            <a:ext cx="4379798" cy="3300150"/>
          </a:xfrm>
        </p:spPr>
      </p:pic>
      <p:pic>
        <p:nvPicPr>
          <p:cNvPr id="5" name="Picture 4" descr="A diagram of a network&#10;&#10;AI-generated content may be incorrect.">
            <a:extLst>
              <a:ext uri="{FF2B5EF4-FFF2-40B4-BE49-F238E27FC236}">
                <a16:creationId xmlns:a16="http://schemas.microsoft.com/office/drawing/2014/main" id="{FFD240DE-EFAF-3948-1205-1982F4BAAB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5117" y="1663389"/>
            <a:ext cx="4581118" cy="3382536"/>
          </a:xfrm>
          <a:prstGeom prst="rect">
            <a:avLst/>
          </a:prstGeom>
        </p:spPr>
      </p:pic>
      <p:pic>
        <p:nvPicPr>
          <p:cNvPr id="3" name="Concept Map - HTML">
            <a:hlinkClick r:id="" action="ppaction://media"/>
            <a:extLst>
              <a:ext uri="{FF2B5EF4-FFF2-40B4-BE49-F238E27FC236}">
                <a16:creationId xmlns:a16="http://schemas.microsoft.com/office/drawing/2014/main" id="{252996CF-59EA-0D3A-C796-3FD97E0CAB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15350" y="43952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37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868"/>
    </mc:Choice>
    <mc:Fallback>
      <p:transition spd="slow" advTm="488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8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C8FC-7E68-F4A6-79C5-F44E8C39B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Discussion /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98E85-7727-58D3-5420-11B83DD6F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Learned how to: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Normalize filenames + handle file errors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Break down NLP into smaller pipelines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Use visualization to uncover sematic structures. 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Train concepts extracted</a:t>
            </a:r>
          </a:p>
          <a:p>
            <a:r>
              <a:rPr lang="en-US">
                <a:ea typeface="Calibri"/>
                <a:cs typeface="Calibri"/>
              </a:rPr>
              <a:t>Test concepts extracted</a:t>
            </a:r>
          </a:p>
          <a:p>
            <a:r>
              <a:rPr lang="en-US">
                <a:ea typeface="Calibri"/>
                <a:cs typeface="Calibri"/>
              </a:rPr>
              <a:t>Relationship edges formed</a:t>
            </a:r>
          </a:p>
          <a:p>
            <a:endParaRPr lang="en-US">
              <a:ea typeface="Calibri"/>
              <a:cs typeface="Calibri"/>
            </a:endParaRPr>
          </a:p>
          <a:p>
            <a:pPr marL="342900" lvl="1" indent="0">
              <a:buNone/>
            </a:pPr>
            <a:endParaRPr lang="en-US">
              <a:ea typeface="Calibri"/>
              <a:cs typeface="Calibri"/>
            </a:endParaRPr>
          </a:p>
        </p:txBody>
      </p:sp>
      <p:pic>
        <p:nvPicPr>
          <p:cNvPr id="4" name="Discussion Results">
            <a:hlinkClick r:id="" action="ppaction://media"/>
            <a:extLst>
              <a:ext uri="{FF2B5EF4-FFF2-40B4-BE49-F238E27FC236}">
                <a16:creationId xmlns:a16="http://schemas.microsoft.com/office/drawing/2014/main" id="{6230448F-FA59-0930-0814-7C14806B0D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73147" y="455374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56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826"/>
    </mc:Choice>
    <mc:Fallback>
      <p:transition spd="slow" advTm="768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8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BF3EB-963A-1C45-2645-08E5A7746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 Introduction &amp; Task Assignments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192B6470-49F8-1A19-9835-2A56328BB4E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25388" y="1676399"/>
          <a:ext cx="7089962" cy="2956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Audio Recording Apr 22, 2025 at 21:11:04">
            <a:hlinkClick r:id="" action="ppaction://media"/>
            <a:extLst>
              <a:ext uri="{FF2B5EF4-FFF2-40B4-BE49-F238E27FC236}">
                <a16:creationId xmlns:a16="http://schemas.microsoft.com/office/drawing/2014/main" id="{35B80D4D-7910-C936-5682-305B3DC1FE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15350" y="3645190"/>
            <a:ext cx="449169" cy="44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4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02C9B-317D-8181-6F9B-5CC0644C3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Related Research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2DB6D-BCC1-7CBF-00C4-695C9E97E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Mention related work in NLP: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Named Entity Recognition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Relation Extraction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Knowledge Graph construction</a:t>
            </a:r>
          </a:p>
          <a:p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endParaRPr lang="en-US">
              <a:ea typeface="Calibri"/>
              <a:cs typeface="Calibri"/>
            </a:endParaRPr>
          </a:p>
        </p:txBody>
      </p:sp>
      <p:pic>
        <p:nvPicPr>
          <p:cNvPr id="4" name="Audio Recording Apr 22, 2025 at 21:16:56">
            <a:hlinkClick r:id="" action="ppaction://media"/>
            <a:extLst>
              <a:ext uri="{FF2B5EF4-FFF2-40B4-BE49-F238E27FC236}">
                <a16:creationId xmlns:a16="http://schemas.microsoft.com/office/drawing/2014/main" id="{EE27629D-ECC6-F3B2-BEE7-B4D53C2249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02550" y="315456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09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1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1BAC1-722B-01C6-2068-33CB137F9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Intuition Behind the Method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9918A792-DD7C-B9C4-4B6D-0C2EF9ED8BC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25388" y="1676399"/>
          <a:ext cx="7089962" cy="2956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Audio Recording Apr 22, 2025 at 21:20:35">
            <a:hlinkClick r:id="" action="ppaction://media"/>
            <a:extLst>
              <a:ext uri="{FF2B5EF4-FFF2-40B4-BE49-F238E27FC236}">
                <a16:creationId xmlns:a16="http://schemas.microsoft.com/office/drawing/2014/main" id="{1A41A7CB-2C7C-5341-E80A-AC6CF09FC2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00322" y="3522132"/>
            <a:ext cx="419827" cy="41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83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2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FDC53-FAC2-0231-8122-9A006A2F2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 Overview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EB57D916-ABA3-D194-B6CF-AB0F1EBADB3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25388" y="1676399"/>
          <a:ext cx="7089962" cy="2956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5" name="Methodology">
            <a:hlinkClick r:id="" action="ppaction://media"/>
            <a:extLst>
              <a:ext uri="{FF2B5EF4-FFF2-40B4-BE49-F238E27FC236}">
                <a16:creationId xmlns:a16="http://schemas.microsoft.com/office/drawing/2014/main" id="{255C0218-0FAE-CB18-F07B-51DD911006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50225" y="920750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0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F3BA2-B128-DBE1-E23E-CFE458919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Data Handling</a:t>
            </a:r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C987713-B5A5-07E4-3EDB-63CDBF38476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25388" y="1676399"/>
          <a:ext cx="7089962" cy="2956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9" name="Data">
            <a:hlinkClick r:id="" action="ppaction://media"/>
            <a:extLst>
              <a:ext uri="{FF2B5EF4-FFF2-40B4-BE49-F238E27FC236}">
                <a16:creationId xmlns:a16="http://schemas.microsoft.com/office/drawing/2014/main" id="{2839A494-2B7B-1D5F-C0AE-F988D568B5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50225" y="730250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5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1B17F-B167-4E1B-BB34-ABB200FB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Concept Extraction Logic</a:t>
            </a:r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296E54C-078B-632F-C32A-91C7439D2B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2304445"/>
              </p:ext>
            </p:extLst>
          </p:nvPr>
        </p:nvGraphicFramePr>
        <p:xfrm>
          <a:off x="1425388" y="1676399"/>
          <a:ext cx="7089962" cy="2956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8" name="Concept">
            <a:hlinkClick r:id="" action="ppaction://media"/>
            <a:extLst>
              <a:ext uri="{FF2B5EF4-FFF2-40B4-BE49-F238E27FC236}">
                <a16:creationId xmlns:a16="http://schemas.microsoft.com/office/drawing/2014/main" id="{6F437CDF-A58A-876D-7095-BB53A5C7F1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50225" y="730250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8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5E4AA-C899-10A0-C761-FA9D6B9F8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Relationship Extraction Logic</a:t>
            </a:r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9B1609C3-1061-3ACE-6D40-9BCB2C1AF0A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25388" y="1676399"/>
          <a:ext cx="7089962" cy="2956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6" name="Relationship">
            <a:hlinkClick r:id="" action="ppaction://media"/>
            <a:extLst>
              <a:ext uri="{FF2B5EF4-FFF2-40B4-BE49-F238E27FC236}">
                <a16:creationId xmlns:a16="http://schemas.microsoft.com/office/drawing/2014/main" id="{2EF9188A-BA10-DCBB-3501-837F3517F8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50225" y="730250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5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11CA1-6CBB-1116-AAD9-36EC520C2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Graph Contruction + Visualization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A8251-B252-A9C2-B6B0-D0CAD96BF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Graph built using extracted nodes and edges</a:t>
            </a:r>
          </a:p>
          <a:p>
            <a:r>
              <a:rPr lang="en-US">
                <a:ea typeface="Calibri"/>
                <a:cs typeface="Calibri"/>
              </a:rPr>
              <a:t>Static PNG and interactive HTML generated</a:t>
            </a:r>
          </a:p>
          <a:p>
            <a:r>
              <a:rPr lang="en-US">
                <a:ea typeface="Calibri"/>
                <a:cs typeface="Calibri"/>
              </a:rPr>
              <a:t>Tools: </a:t>
            </a:r>
            <a:r>
              <a:rPr lang="en-US" err="1">
                <a:ea typeface="Calibri"/>
                <a:cs typeface="Calibri"/>
              </a:rPr>
              <a:t>NetworkX</a:t>
            </a:r>
            <a:r>
              <a:rPr lang="en-US">
                <a:ea typeface="Calibri"/>
                <a:cs typeface="Calibri"/>
              </a:rPr>
              <a:t>, Matplotlib, HTML export </a:t>
            </a:r>
          </a:p>
        </p:txBody>
      </p:sp>
      <p:pic>
        <p:nvPicPr>
          <p:cNvPr id="4" name="Graph Visualization">
            <a:hlinkClick r:id="" action="ppaction://media"/>
            <a:extLst>
              <a:ext uri="{FF2B5EF4-FFF2-40B4-BE49-F238E27FC236}">
                <a16:creationId xmlns:a16="http://schemas.microsoft.com/office/drawing/2014/main" id="{C49F5A81-49E0-96C6-481F-3E39020CDA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15350" y="455374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00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361"/>
    </mc:Choice>
    <mc:Fallback>
      <p:transition spd="slow" advTm="523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3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On-screen Show (16:9)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Data Magicians – Machine Learning Concept Map</vt:lpstr>
      <vt:lpstr>Team Introduction &amp; Task Assignments</vt:lpstr>
      <vt:lpstr>Related Research Work</vt:lpstr>
      <vt:lpstr>Intuition Behind the Method</vt:lpstr>
      <vt:lpstr>Methodology Overview</vt:lpstr>
      <vt:lpstr>Data Handling</vt:lpstr>
      <vt:lpstr>Concept Extraction Logic</vt:lpstr>
      <vt:lpstr>Relationship Extraction Logic</vt:lpstr>
      <vt:lpstr>Graph Contruction + Visualization</vt:lpstr>
      <vt:lpstr>Concept Map – Train &amp; Test Data</vt:lpstr>
      <vt:lpstr>Concept Map (HTML graph interaction)</vt:lpstr>
      <vt:lpstr>Discussion /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Lucy Kimundi</dc:creator>
  <cp:revision>3</cp:revision>
  <dcterms:created xsi:type="dcterms:W3CDTF">2019-08-16T16:35:49Z</dcterms:created>
  <dcterms:modified xsi:type="dcterms:W3CDTF">2025-04-23T02:25:47Z</dcterms:modified>
</cp:coreProperties>
</file>